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4"/>
  </p:notesMasterIdLst>
  <p:handoutMasterIdLst>
    <p:handoutMasterId r:id="rId5"/>
  </p:handoutMasterIdLst>
  <p:sldIdLst>
    <p:sldId id="265" r:id="rId3"/>
  </p:sldIdLst>
  <p:sldSz cx="7772400" cy="10058400"/>
  <p:notesSz cx="6858000" cy="9144000"/>
  <p:defaultTextStyle>
    <a:defPPr>
      <a:defRPr lang="en-US"/>
    </a:defPPr>
    <a:lvl1pPr marL="0" algn="l" defTabSz="913935" rtl="0" eaLnBrk="1" latinLnBrk="0" hangingPunct="1">
      <a:defRPr sz="1800" kern="1200">
        <a:solidFill>
          <a:schemeClr val="tx1"/>
        </a:solidFill>
        <a:latin typeface="+mn-lt"/>
        <a:ea typeface="+mn-ea"/>
        <a:cs typeface="+mn-cs"/>
      </a:defRPr>
    </a:lvl1pPr>
    <a:lvl2pPr marL="456966" algn="l" defTabSz="913935" rtl="0" eaLnBrk="1" latinLnBrk="0" hangingPunct="1">
      <a:defRPr sz="1800" kern="1200">
        <a:solidFill>
          <a:schemeClr val="tx1"/>
        </a:solidFill>
        <a:latin typeface="+mn-lt"/>
        <a:ea typeface="+mn-ea"/>
        <a:cs typeface="+mn-cs"/>
      </a:defRPr>
    </a:lvl2pPr>
    <a:lvl3pPr marL="913935" algn="l" defTabSz="913935" rtl="0" eaLnBrk="1" latinLnBrk="0" hangingPunct="1">
      <a:defRPr sz="1800" kern="1200">
        <a:solidFill>
          <a:schemeClr val="tx1"/>
        </a:solidFill>
        <a:latin typeface="+mn-lt"/>
        <a:ea typeface="+mn-ea"/>
        <a:cs typeface="+mn-cs"/>
      </a:defRPr>
    </a:lvl3pPr>
    <a:lvl4pPr marL="1370901" algn="l" defTabSz="913935" rtl="0" eaLnBrk="1" latinLnBrk="0" hangingPunct="1">
      <a:defRPr sz="1800" kern="1200">
        <a:solidFill>
          <a:schemeClr val="tx1"/>
        </a:solidFill>
        <a:latin typeface="+mn-lt"/>
        <a:ea typeface="+mn-ea"/>
        <a:cs typeface="+mn-cs"/>
      </a:defRPr>
    </a:lvl4pPr>
    <a:lvl5pPr marL="1827872" algn="l" defTabSz="913935" rtl="0" eaLnBrk="1" latinLnBrk="0" hangingPunct="1">
      <a:defRPr sz="1800" kern="1200">
        <a:solidFill>
          <a:schemeClr val="tx1"/>
        </a:solidFill>
        <a:latin typeface="+mn-lt"/>
        <a:ea typeface="+mn-ea"/>
        <a:cs typeface="+mn-cs"/>
      </a:defRPr>
    </a:lvl5pPr>
    <a:lvl6pPr marL="2284836" algn="l" defTabSz="913935" rtl="0" eaLnBrk="1" latinLnBrk="0" hangingPunct="1">
      <a:defRPr sz="1800" kern="1200">
        <a:solidFill>
          <a:schemeClr val="tx1"/>
        </a:solidFill>
        <a:latin typeface="+mn-lt"/>
        <a:ea typeface="+mn-ea"/>
        <a:cs typeface="+mn-cs"/>
      </a:defRPr>
    </a:lvl6pPr>
    <a:lvl7pPr marL="2741804" algn="l" defTabSz="913935" rtl="0" eaLnBrk="1" latinLnBrk="0" hangingPunct="1">
      <a:defRPr sz="1800" kern="1200">
        <a:solidFill>
          <a:schemeClr val="tx1"/>
        </a:solidFill>
        <a:latin typeface="+mn-lt"/>
        <a:ea typeface="+mn-ea"/>
        <a:cs typeface="+mn-cs"/>
      </a:defRPr>
    </a:lvl7pPr>
    <a:lvl8pPr marL="3198773" algn="l" defTabSz="913935" rtl="0" eaLnBrk="1" latinLnBrk="0" hangingPunct="1">
      <a:defRPr sz="1800" kern="1200">
        <a:solidFill>
          <a:schemeClr val="tx1"/>
        </a:solidFill>
        <a:latin typeface="+mn-lt"/>
        <a:ea typeface="+mn-ea"/>
        <a:cs typeface="+mn-cs"/>
      </a:defRPr>
    </a:lvl8pPr>
    <a:lvl9pPr marL="3655739" algn="l" defTabSz="913935"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6D749B"/>
    <a:srgbClr val="3A3AAC"/>
    <a:srgbClr val="008319"/>
    <a:srgbClr val="D20000"/>
    <a:srgbClr val="FFCA00"/>
    <a:srgbClr val="000099"/>
    <a:srgbClr val="1D2984"/>
    <a:srgbClr val="DC3634"/>
    <a:srgbClr val="025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249" autoAdjust="0"/>
  </p:normalViewPr>
  <p:slideViewPr>
    <p:cSldViewPr snapToGrid="0">
      <p:cViewPr>
        <p:scale>
          <a:sx n="100" d="100"/>
          <a:sy n="100" d="100"/>
        </p:scale>
        <p:origin x="1248" y="-1110"/>
      </p:cViewPr>
      <p:guideLst>
        <p:guide orient="horz" pos="3168"/>
        <p:guide pos="2448"/>
      </p:guideLst>
    </p:cSldViewPr>
  </p:slideViewPr>
  <p:notesTextViewPr>
    <p:cViewPr>
      <p:scale>
        <a:sx n="1" d="1"/>
        <a:sy n="1" d="1"/>
      </p:scale>
      <p:origin x="0" y="0"/>
    </p:cViewPr>
  </p:notesTextViewPr>
  <p:notesViewPr>
    <p:cSldViewPr snapToGrid="0" showGuides="1">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7F96A5-B40C-4591-A94D-05A85DE82A47}" type="datetimeFigureOut">
              <a:rPr lang="es-ES"/>
              <a:t>10/11/2021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55127-CA2D-4BC4-8CFE-F19148CDFE65}" type="slidenum">
              <a:rPr/>
              <a:t>‹Nº›</a:t>
            </a:fld>
            <a:endParaRPr/>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FC828-8F12-4CF0-9AF3-FA4FDDB6EB28}" type="datetimeFigureOut">
              <a:rPr lang="es-ES"/>
              <a:t>10/11/2021</a:t>
            </a:fld>
            <a:endParaRPr/>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6B6C3F-CB80-4F8D-9D19-17AA7E3C7BEF}" type="slidenum">
              <a:rPr/>
              <a:t>‹Nº›</a:t>
            </a:fld>
            <a:endParaRPr/>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3935" rtl="0" eaLnBrk="1" latinLnBrk="0" hangingPunct="1">
      <a:defRPr sz="1200" kern="1200">
        <a:solidFill>
          <a:schemeClr val="tx1"/>
        </a:solidFill>
        <a:latin typeface="+mn-lt"/>
        <a:ea typeface="+mn-ea"/>
        <a:cs typeface="+mn-cs"/>
      </a:defRPr>
    </a:lvl1pPr>
    <a:lvl2pPr marL="456966" algn="l" defTabSz="913935" rtl="0" eaLnBrk="1" latinLnBrk="0" hangingPunct="1">
      <a:defRPr sz="1200" kern="1200">
        <a:solidFill>
          <a:schemeClr val="tx1"/>
        </a:solidFill>
        <a:latin typeface="+mn-lt"/>
        <a:ea typeface="+mn-ea"/>
        <a:cs typeface="+mn-cs"/>
      </a:defRPr>
    </a:lvl2pPr>
    <a:lvl3pPr marL="913935" algn="l" defTabSz="913935" rtl="0" eaLnBrk="1" latinLnBrk="0" hangingPunct="1">
      <a:defRPr sz="1200" kern="1200">
        <a:solidFill>
          <a:schemeClr val="tx1"/>
        </a:solidFill>
        <a:latin typeface="+mn-lt"/>
        <a:ea typeface="+mn-ea"/>
        <a:cs typeface="+mn-cs"/>
      </a:defRPr>
    </a:lvl3pPr>
    <a:lvl4pPr marL="1370901" algn="l" defTabSz="913935" rtl="0" eaLnBrk="1" latinLnBrk="0" hangingPunct="1">
      <a:defRPr sz="1200" kern="1200">
        <a:solidFill>
          <a:schemeClr val="tx1"/>
        </a:solidFill>
        <a:latin typeface="+mn-lt"/>
        <a:ea typeface="+mn-ea"/>
        <a:cs typeface="+mn-cs"/>
      </a:defRPr>
    </a:lvl4pPr>
    <a:lvl5pPr marL="1827872" algn="l" defTabSz="913935" rtl="0" eaLnBrk="1" latinLnBrk="0" hangingPunct="1">
      <a:defRPr sz="1200" kern="1200">
        <a:solidFill>
          <a:schemeClr val="tx1"/>
        </a:solidFill>
        <a:latin typeface="+mn-lt"/>
        <a:ea typeface="+mn-ea"/>
        <a:cs typeface="+mn-cs"/>
      </a:defRPr>
    </a:lvl5pPr>
    <a:lvl6pPr marL="2284836" algn="l" defTabSz="913935" rtl="0" eaLnBrk="1" latinLnBrk="0" hangingPunct="1">
      <a:defRPr sz="1200" kern="1200">
        <a:solidFill>
          <a:schemeClr val="tx1"/>
        </a:solidFill>
        <a:latin typeface="+mn-lt"/>
        <a:ea typeface="+mn-ea"/>
        <a:cs typeface="+mn-cs"/>
      </a:defRPr>
    </a:lvl6pPr>
    <a:lvl7pPr marL="2741804" algn="l" defTabSz="913935" rtl="0" eaLnBrk="1" latinLnBrk="0" hangingPunct="1">
      <a:defRPr sz="1200" kern="1200">
        <a:solidFill>
          <a:schemeClr val="tx1"/>
        </a:solidFill>
        <a:latin typeface="+mn-lt"/>
        <a:ea typeface="+mn-ea"/>
        <a:cs typeface="+mn-cs"/>
      </a:defRPr>
    </a:lvl7pPr>
    <a:lvl8pPr marL="3198773" algn="l" defTabSz="913935" rtl="0" eaLnBrk="1" latinLnBrk="0" hangingPunct="1">
      <a:defRPr sz="1200" kern="1200">
        <a:solidFill>
          <a:schemeClr val="tx1"/>
        </a:solidFill>
        <a:latin typeface="+mn-lt"/>
        <a:ea typeface="+mn-ea"/>
        <a:cs typeface="+mn-cs"/>
      </a:defRPr>
    </a:lvl8pPr>
    <a:lvl9pPr marL="3655739" algn="l" defTabSz="91393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ágina exterior">
    <p:spTree>
      <p:nvGrpSpPr>
        <p:cNvPr id="1" name=""/>
        <p:cNvGrpSpPr/>
        <p:nvPr/>
      </p:nvGrpSpPr>
      <p:grpSpPr>
        <a:xfrm>
          <a:off x="0" y="0"/>
          <a:ext cx="0" cy="0"/>
          <a:chOff x="0" y="0"/>
          <a:chExt cx="0" cy="0"/>
        </a:xfrm>
      </p:grpSpPr>
      <p:sp>
        <p:nvSpPr>
          <p:cNvPr id="12" name="Rectangle 11"/>
          <p:cNvSpPr/>
          <p:nvPr/>
        </p:nvSpPr>
        <p:spPr>
          <a:xfrm>
            <a:off x="353291" y="591673"/>
            <a:ext cx="1837113" cy="85200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785"/>
          </a:p>
        </p:txBody>
      </p:sp>
      <p:sp>
        <p:nvSpPr>
          <p:cNvPr id="10" name="Text Placeholder 9"/>
          <p:cNvSpPr>
            <a:spLocks noGrp="1"/>
          </p:cNvSpPr>
          <p:nvPr>
            <p:ph type="body" sz="quarter" idx="10"/>
          </p:nvPr>
        </p:nvSpPr>
        <p:spPr>
          <a:xfrm>
            <a:off x="600596" y="861283"/>
            <a:ext cx="1342506" cy="1963710"/>
          </a:xfrm>
        </p:spPr>
        <p:txBody>
          <a:bodyPr lIns="0" tIns="0" rIns="0" bIns="0" anchor="b">
            <a:noAutofit/>
          </a:bodyPr>
          <a:lstStyle>
            <a:lvl1pPr marL="0" indent="0">
              <a:lnSpc>
                <a:spcPct val="100000"/>
              </a:lnSpc>
              <a:spcBef>
                <a:spcPts val="0"/>
              </a:spcBef>
              <a:buNone/>
              <a:defRPr sz="2329">
                <a:solidFill>
                  <a:schemeClr val="bg1"/>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11" name="Text Placeholder 9"/>
          <p:cNvSpPr>
            <a:spLocks noGrp="1"/>
          </p:cNvSpPr>
          <p:nvPr>
            <p:ph type="body" sz="quarter" idx="11"/>
          </p:nvPr>
        </p:nvSpPr>
        <p:spPr>
          <a:xfrm>
            <a:off x="600596" y="2980148"/>
            <a:ext cx="1342506" cy="5717416"/>
          </a:xfrm>
        </p:spPr>
        <p:txBody>
          <a:bodyPr lIns="0" tIns="0" rIns="0" bIns="0" anchor="t">
            <a:noAutofit/>
          </a:bodyPr>
          <a:lstStyle>
            <a:lvl1pPr marL="0" indent="0">
              <a:lnSpc>
                <a:spcPct val="105000"/>
              </a:lnSpc>
              <a:spcBef>
                <a:spcPts val="1035"/>
              </a:spcBef>
              <a:buNone/>
              <a:defRPr sz="1294">
                <a:solidFill>
                  <a:schemeClr val="bg1"/>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13" name="Rectangle 12"/>
          <p:cNvSpPr/>
          <p:nvPr/>
        </p:nvSpPr>
        <p:spPr>
          <a:xfrm>
            <a:off x="353291" y="9289236"/>
            <a:ext cx="1837113" cy="1774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785"/>
          </a:p>
        </p:txBody>
      </p:sp>
      <p:sp>
        <p:nvSpPr>
          <p:cNvPr id="15" name="Rectangle 14"/>
          <p:cNvSpPr/>
          <p:nvPr/>
        </p:nvSpPr>
        <p:spPr>
          <a:xfrm>
            <a:off x="5505451" y="9170899"/>
            <a:ext cx="1907771" cy="2958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785"/>
          </a:p>
        </p:txBody>
      </p:sp>
      <p:sp>
        <p:nvSpPr>
          <p:cNvPr id="20" name="Text Placeholder 9"/>
          <p:cNvSpPr>
            <a:spLocks noGrp="1"/>
          </p:cNvSpPr>
          <p:nvPr>
            <p:ph type="body" sz="quarter" idx="12"/>
          </p:nvPr>
        </p:nvSpPr>
        <p:spPr>
          <a:xfrm>
            <a:off x="5505451" y="591680"/>
            <a:ext cx="1907771" cy="2282126"/>
          </a:xfrm>
        </p:spPr>
        <p:txBody>
          <a:bodyPr lIns="0" tIns="0" rIns="0" bIns="0" anchor="b">
            <a:noAutofit/>
          </a:bodyPr>
          <a:lstStyle>
            <a:lvl1pPr marL="0" indent="0">
              <a:lnSpc>
                <a:spcPct val="95000"/>
              </a:lnSpc>
              <a:spcBef>
                <a:spcPts val="0"/>
              </a:spcBef>
              <a:buNone/>
              <a:defRPr sz="3882" b="1">
                <a:solidFill>
                  <a:schemeClr val="tx1">
                    <a:lumMod val="65000"/>
                    <a:lumOff val="35000"/>
                  </a:schemeClr>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22" name="Picture Placeholder 21"/>
          <p:cNvSpPr>
            <a:spLocks noGrp="1"/>
          </p:cNvSpPr>
          <p:nvPr>
            <p:ph type="pic" sz="quarter" idx="13"/>
          </p:nvPr>
        </p:nvSpPr>
        <p:spPr>
          <a:xfrm>
            <a:off x="5505452" y="3546950"/>
            <a:ext cx="1907527" cy="5446452"/>
          </a:xfrm>
        </p:spPr>
        <p:txBody>
          <a:bodyPr>
            <a:normAutofit/>
          </a:bodyPr>
          <a:lstStyle>
            <a:lvl1pPr marL="0" indent="0">
              <a:buNone/>
              <a:defRPr sz="2071">
                <a:solidFill>
                  <a:schemeClr val="tx1">
                    <a:lumMod val="65000"/>
                    <a:lumOff val="35000"/>
                  </a:schemeClr>
                </a:solidFill>
              </a:defRPr>
            </a:lvl1pPr>
          </a:lstStyle>
          <a:p>
            <a:r>
              <a:rPr lang="es-ES"/>
              <a:t>Haga clic en el icono para agregar una imagen</a:t>
            </a:r>
            <a:endParaRPr/>
          </a:p>
        </p:txBody>
      </p:sp>
      <p:sp>
        <p:nvSpPr>
          <p:cNvPr id="24" name="Text Placeholder 9"/>
          <p:cNvSpPr>
            <a:spLocks noGrp="1"/>
          </p:cNvSpPr>
          <p:nvPr>
            <p:ph type="body" sz="quarter" idx="14"/>
          </p:nvPr>
        </p:nvSpPr>
        <p:spPr>
          <a:xfrm>
            <a:off x="5505451" y="2932979"/>
            <a:ext cx="1907771" cy="447778"/>
          </a:xfrm>
        </p:spPr>
        <p:txBody>
          <a:bodyPr lIns="0" tIns="0" rIns="0" bIns="0" anchor="t">
            <a:noAutofit/>
          </a:bodyPr>
          <a:lstStyle>
            <a:lvl1pPr marL="0" indent="0">
              <a:lnSpc>
                <a:spcPct val="114000"/>
              </a:lnSpc>
              <a:spcBef>
                <a:spcPts val="0"/>
              </a:spcBef>
              <a:buNone/>
              <a:defRPr sz="1035" b="0">
                <a:solidFill>
                  <a:schemeClr val="accent1"/>
                </a:solidFill>
                <a:latin typeface="+mn-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26" name="Text Placeholder 9"/>
          <p:cNvSpPr>
            <a:spLocks noGrp="1"/>
          </p:cNvSpPr>
          <p:nvPr>
            <p:ph type="body" sz="quarter" idx="15" hasCustomPrompt="1"/>
          </p:nvPr>
        </p:nvSpPr>
        <p:spPr>
          <a:xfrm rot="16200000">
            <a:off x="1551683" y="8097389"/>
            <a:ext cx="2603348" cy="132261"/>
          </a:xfrm>
        </p:spPr>
        <p:txBody>
          <a:bodyPr lIns="0" tIns="0" rIns="0" bIns="0" anchor="t">
            <a:noAutofit/>
          </a:bodyPr>
          <a:lstStyle>
            <a:lvl1pPr marL="0" indent="0">
              <a:lnSpc>
                <a:spcPct val="100000"/>
              </a:lnSpc>
              <a:spcBef>
                <a:spcPts val="0"/>
              </a:spcBef>
              <a:buNone/>
              <a:defRPr sz="1165" b="1">
                <a:solidFill>
                  <a:schemeClr val="tx1">
                    <a:lumMod val="65000"/>
                    <a:lumOff val="35000"/>
                  </a:schemeClr>
                </a:solidFill>
                <a:latin typeface="+mn-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[Company Name]</a:t>
            </a:r>
          </a:p>
        </p:txBody>
      </p:sp>
      <p:sp>
        <p:nvSpPr>
          <p:cNvPr id="27" name="Text Placeholder 9"/>
          <p:cNvSpPr>
            <a:spLocks noGrp="1"/>
          </p:cNvSpPr>
          <p:nvPr>
            <p:ph type="body" sz="quarter" idx="16" hasCustomPrompt="1"/>
          </p:nvPr>
        </p:nvSpPr>
        <p:spPr>
          <a:xfrm rot="16200000">
            <a:off x="1684932" y="8097389"/>
            <a:ext cx="2603348" cy="132261"/>
          </a:xfrm>
        </p:spPr>
        <p:txBody>
          <a:bodyPr lIns="0" tIns="0" rIns="0" bIns="0" anchor="t">
            <a:noAutofit/>
          </a:bodyPr>
          <a:lstStyle>
            <a:lvl1pPr marL="0" indent="0">
              <a:lnSpc>
                <a:spcPct val="100000"/>
              </a:lnSpc>
              <a:spcBef>
                <a:spcPts val="0"/>
              </a:spcBef>
              <a:buNone/>
              <a:defRPr sz="1165" b="0">
                <a:solidFill>
                  <a:schemeClr val="tx1">
                    <a:lumMod val="65000"/>
                    <a:lumOff val="35000"/>
                  </a:schemeClr>
                </a:solidFill>
                <a:latin typeface="+mn-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[Street Address]</a:t>
            </a:r>
          </a:p>
        </p:txBody>
      </p:sp>
      <p:sp>
        <p:nvSpPr>
          <p:cNvPr id="28" name="Text Placeholder 9"/>
          <p:cNvSpPr>
            <a:spLocks noGrp="1"/>
          </p:cNvSpPr>
          <p:nvPr>
            <p:ph type="body" sz="quarter" idx="17" hasCustomPrompt="1"/>
          </p:nvPr>
        </p:nvSpPr>
        <p:spPr>
          <a:xfrm rot="16200000">
            <a:off x="1818181" y="8097389"/>
            <a:ext cx="2603348" cy="132261"/>
          </a:xfrm>
        </p:spPr>
        <p:txBody>
          <a:bodyPr lIns="0" tIns="0" rIns="0" bIns="0" anchor="t">
            <a:noAutofit/>
          </a:bodyPr>
          <a:lstStyle>
            <a:lvl1pPr marL="0" indent="0">
              <a:lnSpc>
                <a:spcPct val="100000"/>
              </a:lnSpc>
              <a:spcBef>
                <a:spcPts val="0"/>
              </a:spcBef>
              <a:buNone/>
              <a:defRPr sz="1165" b="0">
                <a:solidFill>
                  <a:schemeClr val="tx1">
                    <a:lumMod val="65000"/>
                    <a:lumOff val="35000"/>
                  </a:schemeClr>
                </a:solidFill>
                <a:latin typeface="+mn-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[City, ST  ZIP Code]</a:t>
            </a:r>
          </a:p>
        </p:txBody>
      </p:sp>
      <p:sp>
        <p:nvSpPr>
          <p:cNvPr id="29" name="Text Placeholder 9"/>
          <p:cNvSpPr>
            <a:spLocks noGrp="1"/>
          </p:cNvSpPr>
          <p:nvPr>
            <p:ph type="body" sz="quarter" idx="18" hasCustomPrompt="1"/>
          </p:nvPr>
        </p:nvSpPr>
        <p:spPr>
          <a:xfrm rot="16200000">
            <a:off x="2131508" y="3926165"/>
            <a:ext cx="3336180" cy="613273"/>
          </a:xfrm>
        </p:spPr>
        <p:txBody>
          <a:bodyPr lIns="0" tIns="0" rIns="0" bIns="0" anchor="t">
            <a:noAutofit/>
          </a:bodyPr>
          <a:lstStyle>
            <a:lvl1pPr marL="0" indent="0">
              <a:lnSpc>
                <a:spcPct val="120000"/>
              </a:lnSpc>
              <a:spcBef>
                <a:spcPts val="0"/>
              </a:spcBef>
              <a:buNone/>
              <a:defRPr sz="1165" b="0" baseline="0">
                <a:solidFill>
                  <a:schemeClr val="tx1">
                    <a:lumMod val="65000"/>
                    <a:lumOff val="35000"/>
                  </a:schemeClr>
                </a:solidFill>
                <a:latin typeface="+mn-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[Recipient Name]</a:t>
            </a:r>
            <a:br>
              <a:rPr/>
            </a:br>
            <a:r>
              <a:t>[Address]</a:t>
            </a:r>
            <a:br>
              <a:rPr/>
            </a:br>
            <a:r>
              <a:t>[City, ST  ZIP Code]</a:t>
            </a:r>
          </a:p>
        </p:txBody>
      </p:sp>
      <p:sp>
        <p:nvSpPr>
          <p:cNvPr id="32" name="Rectangle 31"/>
          <p:cNvSpPr/>
          <p:nvPr/>
        </p:nvSpPr>
        <p:spPr>
          <a:xfrm rot="16200000">
            <a:off x="2364914" y="770451"/>
            <a:ext cx="887502" cy="529937"/>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183299">
              <a:lnSpc>
                <a:spcPct val="125000"/>
              </a:lnSpc>
              <a:buNone/>
            </a:pPr>
            <a:r>
              <a:rPr sz="1035" b="0" i="0">
                <a:solidFill>
                  <a:schemeClr val="bg1">
                    <a:lumMod val="85000"/>
                  </a:schemeClr>
                </a:solidFill>
                <a:latin typeface="Verdana"/>
                <a:ea typeface="+mn-ea"/>
                <a:cs typeface="+mn-cs"/>
              </a:rPr>
              <a:t>SITÚE</a:t>
            </a:r>
            <a:br>
              <a:rPr sz="1035" b="0" i="0">
                <a:solidFill>
                  <a:schemeClr val="bg1">
                    <a:lumMod val="85000"/>
                  </a:schemeClr>
                </a:solidFill>
                <a:latin typeface="Verdana"/>
                <a:ea typeface="+mn-ea"/>
                <a:cs typeface="+mn-cs"/>
              </a:rPr>
            </a:br>
            <a:r>
              <a:rPr sz="1035" b="0" i="0">
                <a:solidFill>
                  <a:schemeClr val="bg1">
                    <a:lumMod val="85000"/>
                  </a:schemeClr>
                </a:solidFill>
                <a:latin typeface="Verdana"/>
                <a:ea typeface="+mn-ea"/>
                <a:cs typeface="+mn-cs"/>
              </a:rPr>
              <a:t>EL SELLO</a:t>
            </a:r>
            <a:br>
              <a:rPr sz="1035" b="0" i="0">
                <a:solidFill>
                  <a:schemeClr val="bg1">
                    <a:lumMod val="85000"/>
                  </a:schemeClr>
                </a:solidFill>
                <a:latin typeface="Verdana"/>
                <a:ea typeface="+mn-ea"/>
                <a:cs typeface="+mn-cs"/>
              </a:rPr>
            </a:br>
            <a:r>
              <a:rPr sz="1035" b="0" i="0">
                <a:solidFill>
                  <a:schemeClr val="bg1">
                    <a:lumMod val="85000"/>
                  </a:schemeClr>
                </a:solidFill>
                <a:latin typeface="Verdana"/>
                <a:ea typeface="+mn-ea"/>
                <a:cs typeface="+mn-cs"/>
              </a:rPr>
              <a:t>AQUÍ </a:t>
            </a:r>
          </a:p>
        </p:txBody>
      </p:sp>
      <p:sp>
        <p:nvSpPr>
          <p:cNvPr id="33" name="Instructional Text"/>
          <p:cNvSpPr/>
          <p:nvPr/>
        </p:nvSpPr>
        <p:spPr>
          <a:xfrm>
            <a:off x="7949046" y="6"/>
            <a:ext cx="1295400" cy="10052516"/>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8334" tIns="59167" rIns="118334" bIns="59167" numCol="1" spcCol="0" rtlCol="0" fromWordArt="0" anchor="t" anchorCtr="0" forceAA="0" compatLnSpc="1">
            <a:prstTxWarp prst="textNoShape">
              <a:avLst/>
            </a:prstTxWarp>
            <a:noAutofit/>
          </a:bodyPr>
          <a:lstStyle/>
          <a:p>
            <a:pPr algn="l" defTabSz="1183299">
              <a:spcBef>
                <a:spcPts val="1553"/>
              </a:spcBef>
              <a:buNone/>
            </a:pPr>
            <a:r>
              <a:rPr lang="es-ES" sz="1424" b="1" i="1" baseline="0" noProof="0" dirty="0">
                <a:latin typeface="Arial"/>
                <a:ea typeface="+mn-ea"/>
                <a:cs typeface="Arial"/>
              </a:rPr>
              <a:t>Nota: </a:t>
            </a:r>
          </a:p>
          <a:p>
            <a:pPr algn="l" defTabSz="1183299">
              <a:spcBef>
                <a:spcPts val="1553"/>
              </a:spcBef>
              <a:buNone/>
            </a:pPr>
            <a:r>
              <a:rPr lang="es-ES" sz="1424" b="1" i="1" baseline="0" noProof="0" dirty="0">
                <a:latin typeface="Arial"/>
                <a:ea typeface="+mn-ea"/>
                <a:cs typeface="Arial"/>
              </a:rPr>
              <a:t>Este folleto </a:t>
            </a:r>
            <a:r>
              <a:rPr lang="es-ES" sz="1424" b="1" i="1" noProof="0" dirty="0">
                <a:latin typeface="Arial"/>
                <a:ea typeface="+mn-ea"/>
                <a:cs typeface="Arial"/>
              </a:rPr>
              <a:t>está diseñado para ser impreso. </a:t>
            </a:r>
            <a:r>
              <a:rPr lang="es-ES" sz="1424" b="1" i="1" baseline="0" noProof="0" dirty="0">
                <a:latin typeface="Arial"/>
                <a:ea typeface="+mn-ea"/>
                <a:cs typeface="Arial"/>
              </a:rPr>
              <a:t>Antes de imprimirlo en papel grueso, realice una prueba en papel normal para asegurarse</a:t>
            </a:r>
            <a:r>
              <a:rPr lang="es-ES" sz="1424" b="1" i="1" noProof="0" dirty="0">
                <a:latin typeface="Arial"/>
                <a:ea typeface="+mn-ea"/>
                <a:cs typeface="Arial"/>
              </a:rPr>
              <a:t> de que la disposición del texto es correcta.</a:t>
            </a:r>
          </a:p>
          <a:p>
            <a:pPr algn="l" defTabSz="1183299">
              <a:spcBef>
                <a:spcPts val="1553"/>
              </a:spcBef>
              <a:buNone/>
            </a:pPr>
            <a:r>
              <a:rPr lang="es-ES" sz="1424" b="1" i="1" baseline="0" noProof="0" dirty="0">
                <a:latin typeface="Arial"/>
                <a:ea typeface="+mn-ea"/>
                <a:cs typeface="Arial"/>
              </a:rPr>
              <a:t>Es posible que deba desactivar la opción Ajustar al tamaño del papel en el cuadro de diálogo Imprimir (en la lista desplegable Diapositivas de página completa).</a:t>
            </a:r>
          </a:p>
          <a:p>
            <a:pPr algn="l" defTabSz="1183299">
              <a:spcBef>
                <a:spcPts val="1553"/>
              </a:spcBef>
              <a:buNone/>
            </a:pPr>
            <a:r>
              <a:rPr lang="es-ES" sz="1424" b="1" i="1" noProof="0" dirty="0">
                <a:latin typeface="Arial"/>
                <a:ea typeface="+mn-ea"/>
                <a:cs typeface="Arial"/>
              </a:rPr>
              <a:t>Consulte las instrucciones de la impresora para imprimir páginas a doble cara.</a:t>
            </a:r>
          </a:p>
          <a:p>
            <a:pPr algn="l" defTabSz="1183299">
              <a:spcBef>
                <a:spcPts val="1553"/>
              </a:spcBef>
              <a:buNone/>
            </a:pPr>
            <a:r>
              <a:rPr lang="es-ES" sz="1424" b="1" i="1" baseline="0" noProof="0" dirty="0">
                <a:latin typeface="Arial"/>
                <a:ea typeface="+mn-ea"/>
                <a:cs typeface="Arial"/>
              </a:rPr>
              <a:t>Para cambiar imágenes de esta dispositiva, seleccione una imagen y elimínela. A continuación haga clic en el icono Imágenes del marcador de posición e inserte su imagen.</a:t>
            </a:r>
          </a:p>
        </p:txBody>
      </p:sp>
    </p:spTree>
    <p:extLst>
      <p:ext uri="{BB962C8B-B14F-4D97-AF65-F5344CB8AC3E}">
        <p14:creationId xmlns:p14="http://schemas.microsoft.com/office/powerpoint/2010/main" val="658768243"/>
      </p:ext>
    </p:extLst>
  </p:cSld>
  <p:clrMapOvr>
    <a:masterClrMapping/>
  </p:clrMapOvr>
  <p:extLst>
    <p:ext uri="{DCECCB84-F9BA-43D5-87BE-67443E8EF086}">
      <p15:sldGuideLst xmlns:p15="http://schemas.microsoft.com/office/powerpoint/2012/main">
        <p15:guide id="1" orient="horz" pos="5962" userDrawn="1">
          <p15:clr>
            <a:srgbClr val="FBAE40"/>
          </p15:clr>
        </p15:guide>
        <p15:guide id="2" orient="horz" pos="374" userDrawn="1">
          <p15:clr>
            <a:srgbClr val="FBAE40"/>
          </p15:clr>
        </p15:guide>
        <p15:guide id="3" pos="222" userDrawn="1">
          <p15:clr>
            <a:srgbClr val="FBAE40"/>
          </p15:clr>
        </p15:guide>
        <p15:guide id="4" pos="4674" userDrawn="1">
          <p15:clr>
            <a:srgbClr val="FBAE40"/>
          </p15:clr>
        </p15:guide>
        <p15:guide id="5" pos="1595" userDrawn="1">
          <p15:clr>
            <a:srgbClr val="A4A3A4"/>
          </p15:clr>
        </p15:guide>
        <p15:guide id="6" pos="3246" userDrawn="1">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ágina interior">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53293" y="4289494"/>
            <a:ext cx="2190404" cy="307604"/>
          </a:xfrm>
        </p:spPr>
        <p:txBody>
          <a:bodyPr lIns="0" tIns="0" rIns="0" bIns="0" anchor="t">
            <a:noAutofit/>
          </a:bodyPr>
          <a:lstStyle>
            <a:lvl1pPr marL="0" indent="0">
              <a:lnSpc>
                <a:spcPct val="100000"/>
              </a:lnSpc>
              <a:spcBef>
                <a:spcPts val="0"/>
              </a:spcBef>
              <a:buNone/>
              <a:defRPr sz="1941">
                <a:solidFill>
                  <a:schemeClr val="accent1"/>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Click to edit text</a:t>
            </a:r>
          </a:p>
        </p:txBody>
      </p:sp>
      <p:sp>
        <p:nvSpPr>
          <p:cNvPr id="11" name="Text Placeholder 9"/>
          <p:cNvSpPr>
            <a:spLocks noGrp="1"/>
          </p:cNvSpPr>
          <p:nvPr>
            <p:ph type="body" sz="quarter" idx="11"/>
          </p:nvPr>
        </p:nvSpPr>
        <p:spPr>
          <a:xfrm>
            <a:off x="353291" y="4689977"/>
            <a:ext cx="2190404" cy="1107404"/>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13" name="Rectangle 12"/>
          <p:cNvSpPr/>
          <p:nvPr/>
        </p:nvSpPr>
        <p:spPr>
          <a:xfrm>
            <a:off x="353292" y="9289236"/>
            <a:ext cx="7065818" cy="1774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785"/>
          </a:p>
        </p:txBody>
      </p:sp>
      <p:sp>
        <p:nvSpPr>
          <p:cNvPr id="19" name="Picture Placeholder 21"/>
          <p:cNvSpPr>
            <a:spLocks noGrp="1"/>
          </p:cNvSpPr>
          <p:nvPr>
            <p:ph type="pic" sz="quarter" idx="19"/>
          </p:nvPr>
        </p:nvSpPr>
        <p:spPr>
          <a:xfrm>
            <a:off x="353290" y="591674"/>
            <a:ext cx="2473037" cy="3372524"/>
          </a:xfrm>
        </p:spPr>
        <p:txBody>
          <a:bodyPr>
            <a:normAutofit/>
          </a:bodyPr>
          <a:lstStyle>
            <a:lvl1pPr marL="0" indent="0">
              <a:buNone/>
              <a:defRPr sz="2071">
                <a:solidFill>
                  <a:schemeClr val="tx1">
                    <a:lumMod val="65000"/>
                    <a:lumOff val="35000"/>
                  </a:schemeClr>
                </a:solidFill>
              </a:defRPr>
            </a:lvl1pPr>
          </a:lstStyle>
          <a:p>
            <a:r>
              <a:rPr lang="es-ES"/>
              <a:t>Haga clic en el icono para agregar una imagen</a:t>
            </a:r>
            <a:endParaRPr/>
          </a:p>
        </p:txBody>
      </p:sp>
      <p:sp>
        <p:nvSpPr>
          <p:cNvPr id="21" name="Text Placeholder 9"/>
          <p:cNvSpPr>
            <a:spLocks noGrp="1"/>
          </p:cNvSpPr>
          <p:nvPr>
            <p:ph type="body" sz="quarter" idx="20"/>
          </p:nvPr>
        </p:nvSpPr>
        <p:spPr>
          <a:xfrm>
            <a:off x="353291" y="5888004"/>
            <a:ext cx="2190404" cy="188694"/>
          </a:xfrm>
        </p:spPr>
        <p:txBody>
          <a:bodyPr lIns="0" tIns="0" rIns="0" bIns="0" anchor="t">
            <a:noAutofit/>
          </a:bodyPr>
          <a:lstStyle>
            <a:lvl1pPr marL="0" indent="0">
              <a:lnSpc>
                <a:spcPct val="114000"/>
              </a:lnSpc>
              <a:spcBef>
                <a:spcPts val="1035"/>
              </a:spcBef>
              <a:buNone/>
              <a:defRPr sz="1035" b="1">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23" name="Text Placeholder 9"/>
          <p:cNvSpPr>
            <a:spLocks noGrp="1"/>
          </p:cNvSpPr>
          <p:nvPr>
            <p:ph type="body" sz="quarter" idx="21"/>
          </p:nvPr>
        </p:nvSpPr>
        <p:spPr>
          <a:xfrm>
            <a:off x="353291" y="6112107"/>
            <a:ext cx="2190404" cy="2774486"/>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25" name="Rectangle 24"/>
          <p:cNvSpPr/>
          <p:nvPr/>
        </p:nvSpPr>
        <p:spPr>
          <a:xfrm>
            <a:off x="2826326" y="591674"/>
            <a:ext cx="2190407" cy="33725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785"/>
          </a:p>
        </p:txBody>
      </p:sp>
      <p:sp>
        <p:nvSpPr>
          <p:cNvPr id="30" name="Text Placeholder 9"/>
          <p:cNvSpPr>
            <a:spLocks noGrp="1"/>
          </p:cNvSpPr>
          <p:nvPr>
            <p:ph type="body" sz="quarter" idx="22"/>
          </p:nvPr>
        </p:nvSpPr>
        <p:spPr>
          <a:xfrm>
            <a:off x="3073630" y="1005846"/>
            <a:ext cx="1695800" cy="2541100"/>
          </a:xfrm>
        </p:spPr>
        <p:txBody>
          <a:bodyPr lIns="0" tIns="0" rIns="0" bIns="0" anchor="ctr">
            <a:noAutofit/>
          </a:bodyPr>
          <a:lstStyle>
            <a:lvl1pPr marL="0" indent="0">
              <a:lnSpc>
                <a:spcPct val="114000"/>
              </a:lnSpc>
              <a:spcBef>
                <a:spcPts val="1165"/>
              </a:spcBef>
              <a:buNone/>
              <a:defRPr sz="1424">
                <a:solidFill>
                  <a:schemeClr val="bg1"/>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35" name="Text Placeholder 9"/>
          <p:cNvSpPr>
            <a:spLocks noGrp="1"/>
          </p:cNvSpPr>
          <p:nvPr>
            <p:ph type="body" sz="quarter" idx="23"/>
          </p:nvPr>
        </p:nvSpPr>
        <p:spPr>
          <a:xfrm>
            <a:off x="2832679" y="4689977"/>
            <a:ext cx="2190404" cy="1844426"/>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36" name="Text Placeholder 9"/>
          <p:cNvSpPr>
            <a:spLocks noGrp="1"/>
          </p:cNvSpPr>
          <p:nvPr>
            <p:ph type="body" sz="quarter" idx="24"/>
          </p:nvPr>
        </p:nvSpPr>
        <p:spPr>
          <a:xfrm>
            <a:off x="2832679" y="7032075"/>
            <a:ext cx="2190404" cy="1854524"/>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37" name="Text Placeholder 9"/>
          <p:cNvSpPr>
            <a:spLocks noGrp="1"/>
          </p:cNvSpPr>
          <p:nvPr>
            <p:ph type="body" sz="quarter" idx="25" hasCustomPrompt="1"/>
          </p:nvPr>
        </p:nvSpPr>
        <p:spPr>
          <a:xfrm>
            <a:off x="2832684" y="6629426"/>
            <a:ext cx="2190404" cy="307604"/>
          </a:xfrm>
        </p:spPr>
        <p:txBody>
          <a:bodyPr lIns="0" tIns="0" rIns="0" bIns="0" anchor="t">
            <a:noAutofit/>
          </a:bodyPr>
          <a:lstStyle>
            <a:lvl1pPr marL="0" indent="0">
              <a:lnSpc>
                <a:spcPct val="100000"/>
              </a:lnSpc>
              <a:spcBef>
                <a:spcPts val="0"/>
              </a:spcBef>
              <a:buNone/>
              <a:defRPr sz="1941">
                <a:solidFill>
                  <a:schemeClr val="accent1"/>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Click to edit text</a:t>
            </a:r>
          </a:p>
        </p:txBody>
      </p:sp>
      <p:sp>
        <p:nvSpPr>
          <p:cNvPr id="38" name="Text Placeholder 9"/>
          <p:cNvSpPr>
            <a:spLocks noGrp="1"/>
          </p:cNvSpPr>
          <p:nvPr>
            <p:ph type="body" sz="quarter" idx="26"/>
          </p:nvPr>
        </p:nvSpPr>
        <p:spPr>
          <a:xfrm>
            <a:off x="5431000" y="710007"/>
            <a:ext cx="1988112" cy="188694"/>
          </a:xfrm>
        </p:spPr>
        <p:txBody>
          <a:bodyPr lIns="0" tIns="0" rIns="0" bIns="0" anchor="t">
            <a:noAutofit/>
          </a:bodyPr>
          <a:lstStyle>
            <a:lvl1pPr marL="0" indent="0">
              <a:lnSpc>
                <a:spcPct val="114000"/>
              </a:lnSpc>
              <a:spcBef>
                <a:spcPts val="1035"/>
              </a:spcBef>
              <a:buNone/>
              <a:defRPr sz="1035" b="1">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39" name="Text Placeholder 9"/>
          <p:cNvSpPr>
            <a:spLocks noGrp="1"/>
          </p:cNvSpPr>
          <p:nvPr>
            <p:ph type="body" sz="quarter" idx="27"/>
          </p:nvPr>
        </p:nvSpPr>
        <p:spPr>
          <a:xfrm>
            <a:off x="5431000" y="942200"/>
            <a:ext cx="1988112" cy="1433048"/>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40" name="Text Placeholder 9"/>
          <p:cNvSpPr>
            <a:spLocks noGrp="1"/>
          </p:cNvSpPr>
          <p:nvPr>
            <p:ph type="body" sz="quarter" idx="28"/>
          </p:nvPr>
        </p:nvSpPr>
        <p:spPr>
          <a:xfrm>
            <a:off x="5431000" y="2661473"/>
            <a:ext cx="1988112" cy="188694"/>
          </a:xfrm>
        </p:spPr>
        <p:txBody>
          <a:bodyPr lIns="0" tIns="0" rIns="0" bIns="0" anchor="t">
            <a:noAutofit/>
          </a:bodyPr>
          <a:lstStyle>
            <a:lvl1pPr marL="0" indent="0">
              <a:lnSpc>
                <a:spcPct val="114000"/>
              </a:lnSpc>
              <a:spcBef>
                <a:spcPts val="1035"/>
              </a:spcBef>
              <a:buNone/>
              <a:defRPr sz="1035" b="1">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41" name="Text Placeholder 9"/>
          <p:cNvSpPr>
            <a:spLocks noGrp="1"/>
          </p:cNvSpPr>
          <p:nvPr>
            <p:ph type="body" sz="quarter" idx="29"/>
          </p:nvPr>
        </p:nvSpPr>
        <p:spPr>
          <a:xfrm>
            <a:off x="5431000" y="2893650"/>
            <a:ext cx="1988112" cy="359150"/>
          </a:xfrm>
        </p:spPr>
        <p:txBody>
          <a:bodyPr lIns="0" tIns="0" rIns="0" bIns="0" anchor="t">
            <a:noAutofit/>
          </a:bodyPr>
          <a:lstStyle>
            <a:lvl1pPr marL="0" indent="0">
              <a:lnSpc>
                <a:spcPct val="114000"/>
              </a:lnSpc>
              <a:spcBef>
                <a:spcPts val="1035"/>
              </a:spcBef>
              <a:buNone/>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42" name="Text Placeholder 9"/>
          <p:cNvSpPr>
            <a:spLocks noGrp="1"/>
          </p:cNvSpPr>
          <p:nvPr>
            <p:ph type="body" sz="quarter" idx="30" hasCustomPrompt="1"/>
          </p:nvPr>
        </p:nvSpPr>
        <p:spPr>
          <a:xfrm>
            <a:off x="5430998" y="4490816"/>
            <a:ext cx="1988113" cy="307604"/>
          </a:xfrm>
        </p:spPr>
        <p:txBody>
          <a:bodyPr lIns="0" tIns="0" rIns="0" bIns="0" anchor="t">
            <a:noAutofit/>
          </a:bodyPr>
          <a:lstStyle>
            <a:lvl1pPr marL="0" indent="0">
              <a:lnSpc>
                <a:spcPct val="100000"/>
              </a:lnSpc>
              <a:spcBef>
                <a:spcPts val="0"/>
              </a:spcBef>
              <a:buNone/>
              <a:defRPr sz="1941">
                <a:solidFill>
                  <a:schemeClr val="accent1"/>
                </a:solidFill>
                <a:latin typeface="+mj-lt"/>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Click to edit text</a:t>
            </a:r>
          </a:p>
        </p:txBody>
      </p:sp>
      <p:sp>
        <p:nvSpPr>
          <p:cNvPr id="43" name="Text Placeholder 9"/>
          <p:cNvSpPr>
            <a:spLocks noGrp="1"/>
          </p:cNvSpPr>
          <p:nvPr>
            <p:ph type="body" sz="quarter" idx="31"/>
          </p:nvPr>
        </p:nvSpPr>
        <p:spPr>
          <a:xfrm>
            <a:off x="5431000" y="3382561"/>
            <a:ext cx="1988112" cy="1053174"/>
          </a:xfrm>
        </p:spPr>
        <p:txBody>
          <a:bodyPr lIns="0" tIns="0" rIns="0" bIns="0" anchor="t">
            <a:noAutofit/>
          </a:bodyPr>
          <a:lstStyle>
            <a:lvl1pPr marL="177495" indent="-177495">
              <a:lnSpc>
                <a:spcPct val="114000"/>
              </a:lnSpc>
              <a:spcBef>
                <a:spcPts val="776"/>
              </a:spcBef>
              <a:buClr>
                <a:schemeClr val="accent1"/>
              </a:buClr>
              <a:buSzPct val="130000"/>
              <a:buFont typeface="Arial" panose="020B0604020202020204" pitchFamily="34" charset="0"/>
              <a:buChar char="•"/>
              <a:defRPr sz="1035">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rPr lang="es-ES"/>
              <a:t>Haga clic para modificar los estilos de texto del patrón</a:t>
            </a:r>
          </a:p>
        </p:txBody>
      </p:sp>
      <p:sp>
        <p:nvSpPr>
          <p:cNvPr id="44" name="Instructional Text"/>
          <p:cNvSpPr/>
          <p:nvPr/>
        </p:nvSpPr>
        <p:spPr>
          <a:xfrm>
            <a:off x="7949046" y="6"/>
            <a:ext cx="1295400" cy="10052516"/>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8334" tIns="59167" rIns="118334" bIns="59167" numCol="1" spcCol="0" rtlCol="0" fromWordArt="0" anchor="t" anchorCtr="0" forceAA="0" compatLnSpc="1">
            <a:prstTxWarp prst="textNoShape">
              <a:avLst/>
            </a:prstTxWarp>
            <a:noAutofit/>
          </a:bodyPr>
          <a:lstStyle/>
          <a:p>
            <a:pPr algn="l" defTabSz="1183299">
              <a:spcBef>
                <a:spcPts val="1553"/>
              </a:spcBef>
              <a:buNone/>
            </a:pPr>
            <a:r>
              <a:rPr sz="1424" b="1" i="1" baseline="0">
                <a:latin typeface="Arial"/>
                <a:ea typeface="+mn-ea"/>
                <a:cs typeface="Arial"/>
              </a:rPr>
              <a:t>Nota: </a:t>
            </a:r>
          </a:p>
          <a:p>
            <a:pPr algn="l" defTabSz="1183299">
              <a:spcBef>
                <a:spcPts val="1553"/>
              </a:spcBef>
              <a:buNone/>
            </a:pPr>
            <a:r>
              <a:rPr sz="1424" b="1" i="1" baseline="0">
                <a:latin typeface="Arial"/>
                <a:ea typeface="+mn-ea"/>
                <a:cs typeface="Arial"/>
              </a:rPr>
              <a:t>Este folleto </a:t>
            </a:r>
            <a:r>
              <a:rPr sz="1424" b="1" i="1">
                <a:latin typeface="Arial"/>
                <a:ea typeface="+mn-ea"/>
                <a:cs typeface="Arial"/>
              </a:rPr>
              <a:t>está diseñado para ser impreso. </a:t>
            </a:r>
            <a:r>
              <a:rPr sz="1424" b="1" i="1" baseline="0">
                <a:latin typeface="Arial"/>
                <a:ea typeface="+mn-ea"/>
                <a:cs typeface="Arial"/>
              </a:rPr>
              <a:t>Antes de imprimirlo en papel grueso, realice una prueba en papel normal para asegurarse</a:t>
            </a:r>
            <a:r>
              <a:rPr sz="1424" b="1" i="1">
                <a:latin typeface="Arial"/>
                <a:ea typeface="+mn-ea"/>
                <a:cs typeface="Arial"/>
              </a:rPr>
              <a:t> de que la disposición del texto es correcta.</a:t>
            </a:r>
          </a:p>
          <a:p>
            <a:pPr algn="l" defTabSz="1183299">
              <a:spcBef>
                <a:spcPts val="1553"/>
              </a:spcBef>
              <a:buNone/>
            </a:pPr>
            <a:r>
              <a:rPr sz="1424" b="1" i="1" baseline="0">
                <a:latin typeface="Arial"/>
                <a:ea typeface="+mn-ea"/>
                <a:cs typeface="Arial"/>
              </a:rPr>
              <a:t>Es posible que deba desactivar la opción Ajustar al tamaño del papel en el cuadro de diálogo Imprimir (en la lista desplegable Diapositivas de página completa).</a:t>
            </a:r>
          </a:p>
          <a:p>
            <a:pPr algn="l" defTabSz="1183299">
              <a:spcBef>
                <a:spcPts val="1553"/>
              </a:spcBef>
              <a:buNone/>
            </a:pPr>
            <a:r>
              <a:rPr sz="1424" b="1" i="1">
                <a:latin typeface="Arial"/>
                <a:ea typeface="+mn-ea"/>
                <a:cs typeface="Arial"/>
              </a:rPr>
              <a:t>Consulte las instrucciones de la impresora para imprimir páginas a doble cara.</a:t>
            </a:r>
          </a:p>
          <a:p>
            <a:pPr algn="l" defTabSz="1183299">
              <a:spcBef>
                <a:spcPts val="1553"/>
              </a:spcBef>
              <a:buNone/>
            </a:pPr>
            <a:r>
              <a:rPr sz="1424" b="1" i="1" baseline="0">
                <a:latin typeface="Arial"/>
                <a:ea typeface="+mn-ea"/>
                <a:cs typeface="Arial"/>
              </a:rPr>
              <a:t>Para cambiar imágenes de esta dispositiva, seleccione una imagen y elimínela. A continuación haga clic en el icono Imágenes del marcador de posición e inserte su imagen.</a:t>
            </a:r>
          </a:p>
        </p:txBody>
      </p:sp>
      <p:sp>
        <p:nvSpPr>
          <p:cNvPr id="45" name="Text Placeholder 9"/>
          <p:cNvSpPr>
            <a:spLocks noGrp="1"/>
          </p:cNvSpPr>
          <p:nvPr>
            <p:ph type="body" sz="quarter" idx="32" hasCustomPrompt="1"/>
          </p:nvPr>
        </p:nvSpPr>
        <p:spPr>
          <a:xfrm>
            <a:off x="5431000" y="4870910"/>
            <a:ext cx="1988112" cy="177496"/>
          </a:xfrm>
        </p:spPr>
        <p:txBody>
          <a:bodyPr lIns="0" tIns="0" rIns="0" bIns="0" anchor="t">
            <a:noAutofit/>
          </a:bodyPr>
          <a:lstStyle>
            <a:lvl1pPr marL="0" indent="0">
              <a:lnSpc>
                <a:spcPct val="114000"/>
              </a:lnSpc>
              <a:spcBef>
                <a:spcPts val="1035"/>
              </a:spcBef>
              <a:buNone/>
              <a:defRPr sz="1035" b="1">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[Company Name]</a:t>
            </a:r>
          </a:p>
        </p:txBody>
      </p:sp>
      <p:sp>
        <p:nvSpPr>
          <p:cNvPr id="46" name="Text Placeholder 9"/>
          <p:cNvSpPr>
            <a:spLocks noGrp="1"/>
          </p:cNvSpPr>
          <p:nvPr>
            <p:ph type="body" sz="quarter" idx="33" hasCustomPrompt="1"/>
          </p:nvPr>
        </p:nvSpPr>
        <p:spPr>
          <a:xfrm>
            <a:off x="5431000" y="5058152"/>
            <a:ext cx="1988112" cy="177496"/>
          </a:xfrm>
        </p:spPr>
        <p:txBody>
          <a:bodyPr lIns="0" tIns="0" rIns="0" bIns="0" anchor="t">
            <a:noAutofit/>
          </a:bodyPr>
          <a:lstStyle>
            <a:lvl1pPr marL="0" indent="0">
              <a:lnSpc>
                <a:spcPct val="114000"/>
              </a:lnSpc>
              <a:spcBef>
                <a:spcPts val="1035"/>
              </a:spcBef>
              <a:buNone/>
              <a:defRPr sz="1035" b="0">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[Street Address]</a:t>
            </a:r>
          </a:p>
        </p:txBody>
      </p:sp>
      <p:sp>
        <p:nvSpPr>
          <p:cNvPr id="47" name="Text Placeholder 9"/>
          <p:cNvSpPr>
            <a:spLocks noGrp="1"/>
          </p:cNvSpPr>
          <p:nvPr>
            <p:ph type="body" sz="quarter" idx="34" hasCustomPrompt="1"/>
          </p:nvPr>
        </p:nvSpPr>
        <p:spPr>
          <a:xfrm>
            <a:off x="5431000" y="5245394"/>
            <a:ext cx="1988112" cy="177496"/>
          </a:xfrm>
        </p:spPr>
        <p:txBody>
          <a:bodyPr lIns="0" tIns="0" rIns="0" bIns="0" anchor="t">
            <a:noAutofit/>
          </a:bodyPr>
          <a:lstStyle>
            <a:lvl1pPr marL="0" indent="0">
              <a:lnSpc>
                <a:spcPct val="114000"/>
              </a:lnSpc>
              <a:spcBef>
                <a:spcPts val="1035"/>
              </a:spcBef>
              <a:buNone/>
              <a:defRPr sz="1035" b="0">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[City, ST  ZIP Code]</a:t>
            </a:r>
          </a:p>
        </p:txBody>
      </p:sp>
      <p:sp>
        <p:nvSpPr>
          <p:cNvPr id="48" name="Text Placeholder 9"/>
          <p:cNvSpPr>
            <a:spLocks noGrp="1"/>
          </p:cNvSpPr>
          <p:nvPr>
            <p:ph type="body" sz="quarter" idx="35" hasCustomPrompt="1"/>
          </p:nvPr>
        </p:nvSpPr>
        <p:spPr>
          <a:xfrm>
            <a:off x="5431000" y="5432636"/>
            <a:ext cx="1988112" cy="177496"/>
          </a:xfrm>
        </p:spPr>
        <p:txBody>
          <a:bodyPr lIns="0" tIns="0" rIns="0" bIns="0" anchor="t">
            <a:noAutofit/>
          </a:bodyPr>
          <a:lstStyle>
            <a:lvl1pPr marL="0" indent="0">
              <a:lnSpc>
                <a:spcPct val="114000"/>
              </a:lnSpc>
              <a:spcBef>
                <a:spcPts val="1035"/>
              </a:spcBef>
              <a:buNone/>
              <a:defRPr sz="1035" b="0">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[Telephone]</a:t>
            </a:r>
          </a:p>
        </p:txBody>
      </p:sp>
      <p:sp>
        <p:nvSpPr>
          <p:cNvPr id="49" name="Text Placeholder 9"/>
          <p:cNvSpPr>
            <a:spLocks noGrp="1"/>
          </p:cNvSpPr>
          <p:nvPr>
            <p:ph type="body" sz="quarter" idx="36" hasCustomPrompt="1"/>
          </p:nvPr>
        </p:nvSpPr>
        <p:spPr>
          <a:xfrm>
            <a:off x="5431000" y="5619878"/>
            <a:ext cx="1988112" cy="177496"/>
          </a:xfrm>
        </p:spPr>
        <p:txBody>
          <a:bodyPr lIns="0" tIns="0" rIns="0" bIns="0" anchor="t">
            <a:noAutofit/>
          </a:bodyPr>
          <a:lstStyle>
            <a:lvl1pPr marL="0" indent="0">
              <a:lnSpc>
                <a:spcPct val="114000"/>
              </a:lnSpc>
              <a:spcBef>
                <a:spcPts val="1035"/>
              </a:spcBef>
              <a:buNone/>
              <a:defRPr sz="1035" b="0" baseline="0">
                <a:solidFill>
                  <a:schemeClr val="tx1">
                    <a:lumMod val="65000"/>
                    <a:lumOff val="35000"/>
                  </a:schemeClr>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[Email Address]</a:t>
            </a:r>
          </a:p>
        </p:txBody>
      </p:sp>
      <p:sp>
        <p:nvSpPr>
          <p:cNvPr id="50" name="Text Placeholder 9"/>
          <p:cNvSpPr>
            <a:spLocks noGrp="1"/>
          </p:cNvSpPr>
          <p:nvPr>
            <p:ph type="body" sz="quarter" idx="37" hasCustomPrompt="1"/>
          </p:nvPr>
        </p:nvSpPr>
        <p:spPr>
          <a:xfrm>
            <a:off x="5431000" y="5892194"/>
            <a:ext cx="1988112" cy="177496"/>
          </a:xfrm>
        </p:spPr>
        <p:txBody>
          <a:bodyPr lIns="0" tIns="0" rIns="0" bIns="0" anchor="t">
            <a:noAutofit/>
          </a:bodyPr>
          <a:lstStyle>
            <a:lvl1pPr marL="0" indent="0">
              <a:lnSpc>
                <a:spcPct val="114000"/>
              </a:lnSpc>
              <a:spcBef>
                <a:spcPts val="1035"/>
              </a:spcBef>
              <a:buNone/>
              <a:defRPr sz="1035" b="0" baseline="0">
                <a:solidFill>
                  <a:schemeClr val="accent1"/>
                </a:solidFill>
              </a:defRPr>
            </a:lvl1pPr>
            <a:lvl2pPr marL="0" indent="0">
              <a:spcBef>
                <a:spcPts val="0"/>
              </a:spcBef>
              <a:buNone/>
              <a:defRPr sz="2329"/>
            </a:lvl2pPr>
            <a:lvl3pPr marL="0" indent="0">
              <a:spcBef>
                <a:spcPts val="0"/>
              </a:spcBef>
              <a:buNone/>
              <a:defRPr sz="2329"/>
            </a:lvl3pPr>
            <a:lvl4pPr marL="0" indent="0">
              <a:spcBef>
                <a:spcPts val="0"/>
              </a:spcBef>
              <a:buNone/>
              <a:defRPr sz="2329"/>
            </a:lvl4pPr>
            <a:lvl5pPr marL="0" indent="0">
              <a:spcBef>
                <a:spcPts val="0"/>
              </a:spcBef>
              <a:buNone/>
              <a:defRPr sz="2329"/>
            </a:lvl5pPr>
          </a:lstStyle>
          <a:p>
            <a:pPr lvl="0"/>
            <a:r>
              <a:t>[Web Address]</a:t>
            </a:r>
          </a:p>
        </p:txBody>
      </p:sp>
    </p:spTree>
    <p:extLst>
      <p:ext uri="{BB962C8B-B14F-4D97-AF65-F5344CB8AC3E}">
        <p14:creationId xmlns:p14="http://schemas.microsoft.com/office/powerpoint/2010/main" val="239431007"/>
      </p:ext>
    </p:extLst>
  </p:cSld>
  <p:clrMapOvr>
    <a:masterClrMapping/>
  </p:clrMapOvr>
  <p:extLst>
    <p:ext uri="{DCECCB84-F9BA-43D5-87BE-67443E8EF086}">
      <p15:sldGuideLst xmlns:p15="http://schemas.microsoft.com/office/powerpoint/2012/main">
        <p15:guide id="0" pos="222" userDrawn="1">
          <p15:clr>
            <a:srgbClr val="FBAE40"/>
          </p15:clr>
        </p15:guide>
        <p15:guide id="1" orient="horz" pos="5962" userDrawn="1">
          <p15:clr>
            <a:srgbClr val="FBAE40"/>
          </p15:clr>
        </p15:guide>
        <p15:guide id="2" orient="horz" pos="374" userDrawn="1">
          <p15:clr>
            <a:srgbClr val="FBAE40"/>
          </p15:clr>
        </p15:guide>
        <p15:guide id="3" pos="4674" userDrawn="1">
          <p15:clr>
            <a:srgbClr val="FBAE40"/>
          </p15:clr>
        </p15:guide>
        <p15:guide id="4" pos="1650" userDrawn="1">
          <p15:clr>
            <a:srgbClr val="A4A3A4"/>
          </p15:clr>
        </p15:guide>
        <p15:guide id="5" pos="3301" userDrawn="1">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25"/>
            <a:ext cx="6703695" cy="1944162"/>
          </a:xfrm>
          <a:prstGeom prst="rect">
            <a:avLst/>
          </a:prstGeom>
        </p:spPr>
        <p:txBody>
          <a:bodyPr vert="horz" lIns="91440" tIns="45720" rIns="91440" bIns="45720" rtlCol="0" anchor="ctr">
            <a:normAutofit/>
          </a:bodyPr>
          <a:lstStyle/>
          <a:p>
            <a:r>
              <a:rPr lang="es-ES"/>
              <a:t>Haga clic para modificar el estilo de título del patrón</a:t>
            </a:r>
            <a:endParaRPr/>
          </a:p>
        </p:txBody>
      </p:sp>
      <p:sp>
        <p:nvSpPr>
          <p:cNvPr id="3" name="Text Placeholder 2"/>
          <p:cNvSpPr>
            <a:spLocks noGrp="1"/>
          </p:cNvSpPr>
          <p:nvPr>
            <p:ph type="body" idx="1"/>
          </p:nvPr>
        </p:nvSpPr>
        <p:spPr>
          <a:xfrm>
            <a:off x="534353" y="2677588"/>
            <a:ext cx="6703695" cy="638195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a:p>
        </p:txBody>
      </p:sp>
      <p:sp>
        <p:nvSpPr>
          <p:cNvPr id="4" name="Date Placeholder 3"/>
          <p:cNvSpPr>
            <a:spLocks noGrp="1"/>
          </p:cNvSpPr>
          <p:nvPr>
            <p:ph type="dt" sz="half" idx="2"/>
          </p:nvPr>
        </p:nvSpPr>
        <p:spPr>
          <a:xfrm>
            <a:off x="534353" y="9322659"/>
            <a:ext cx="1748790" cy="535514"/>
          </a:xfrm>
          <a:prstGeom prst="rect">
            <a:avLst/>
          </a:prstGeom>
        </p:spPr>
        <p:txBody>
          <a:bodyPr vert="horz" lIns="91440" tIns="45720" rIns="91440" bIns="45720" rtlCol="0" anchor="ctr"/>
          <a:lstStyle>
            <a:lvl1pPr algn="l">
              <a:defRPr sz="1708">
                <a:solidFill>
                  <a:schemeClr val="tx1">
                    <a:tint val="75000"/>
                  </a:schemeClr>
                </a:solidFill>
              </a:defRPr>
            </a:lvl1pPr>
          </a:lstStyle>
          <a:p>
            <a:fld id="{0F0C7E35-61C9-471C-870E-2CE47EA24035}" type="datetimeFigureOut">
              <a:rPr lang="es-ES"/>
              <a:t>10/11/2021</a:t>
            </a:fld>
            <a:endParaRPr/>
          </a:p>
        </p:txBody>
      </p:sp>
      <p:sp>
        <p:nvSpPr>
          <p:cNvPr id="5" name="Footer Placeholder 4"/>
          <p:cNvSpPr>
            <a:spLocks noGrp="1"/>
          </p:cNvSpPr>
          <p:nvPr>
            <p:ph type="ftr" sz="quarter" idx="3"/>
          </p:nvPr>
        </p:nvSpPr>
        <p:spPr>
          <a:xfrm>
            <a:off x="2574608" y="9322659"/>
            <a:ext cx="2623185" cy="535514"/>
          </a:xfrm>
          <a:prstGeom prst="rect">
            <a:avLst/>
          </a:prstGeom>
        </p:spPr>
        <p:txBody>
          <a:bodyPr vert="horz" lIns="91440" tIns="45720" rIns="91440" bIns="45720" rtlCol="0" anchor="ctr"/>
          <a:lstStyle>
            <a:lvl1pPr algn="ctr">
              <a:defRPr sz="1708">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5489258" y="9322659"/>
            <a:ext cx="1748790" cy="535514"/>
          </a:xfrm>
          <a:prstGeom prst="rect">
            <a:avLst/>
          </a:prstGeom>
        </p:spPr>
        <p:txBody>
          <a:bodyPr vert="horz" lIns="91440" tIns="45720" rIns="91440" bIns="45720" rtlCol="0" anchor="ctr"/>
          <a:lstStyle>
            <a:lvl1pPr algn="r">
              <a:defRPr sz="1708">
                <a:solidFill>
                  <a:schemeClr val="tx1">
                    <a:tint val="75000"/>
                  </a:schemeClr>
                </a:solidFill>
              </a:defRPr>
            </a:lvl1pPr>
          </a:lstStyle>
          <a:p>
            <a:fld id="{ED236ED2-EF9B-4B9B-9B58-09E1C1CBDE09}" type="slidenum">
              <a:rPr/>
              <a:t>‹Nº›</a:t>
            </a:fld>
            <a:endParaRPr/>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301628" rtl="0" eaLnBrk="1" latinLnBrk="0" hangingPunct="1">
        <a:lnSpc>
          <a:spcPct val="90000"/>
        </a:lnSpc>
        <a:spcBef>
          <a:spcPct val="0"/>
        </a:spcBef>
        <a:buNone/>
        <a:defRPr sz="6263" kern="1200">
          <a:solidFill>
            <a:schemeClr val="tx1"/>
          </a:solidFill>
          <a:latin typeface="+mj-lt"/>
          <a:ea typeface="+mj-ea"/>
          <a:cs typeface="+mj-cs"/>
        </a:defRPr>
      </a:lvl1pPr>
    </p:titleStyle>
    <p:bodyStyle>
      <a:lvl1pPr marL="325408" indent="-325408" algn="l" defTabSz="1301628" rtl="0" eaLnBrk="1" latinLnBrk="0" hangingPunct="1">
        <a:lnSpc>
          <a:spcPct val="90000"/>
        </a:lnSpc>
        <a:spcBef>
          <a:spcPts val="1424"/>
        </a:spcBef>
        <a:buFont typeface="Arial" panose="020B0604020202020204" pitchFamily="34" charset="0"/>
        <a:buChar char="•"/>
        <a:defRPr sz="3986" kern="1200">
          <a:solidFill>
            <a:schemeClr val="tx1"/>
          </a:solidFill>
          <a:latin typeface="+mn-lt"/>
          <a:ea typeface="+mn-ea"/>
          <a:cs typeface="+mn-cs"/>
        </a:defRPr>
      </a:lvl1pPr>
      <a:lvl2pPr marL="976221" indent="-325408" algn="l" defTabSz="1301628" rtl="0" eaLnBrk="1" latinLnBrk="0" hangingPunct="1">
        <a:lnSpc>
          <a:spcPct val="90000"/>
        </a:lnSpc>
        <a:spcBef>
          <a:spcPts val="712"/>
        </a:spcBef>
        <a:buFont typeface="Arial" panose="020B0604020202020204" pitchFamily="34" charset="0"/>
        <a:buChar char="•"/>
        <a:defRPr sz="3416" kern="1200">
          <a:solidFill>
            <a:schemeClr val="tx1"/>
          </a:solidFill>
          <a:latin typeface="+mn-lt"/>
          <a:ea typeface="+mn-ea"/>
          <a:cs typeface="+mn-cs"/>
        </a:defRPr>
      </a:lvl2pPr>
      <a:lvl3pPr marL="1627036" indent="-325408" algn="l" defTabSz="1301628" rtl="0" eaLnBrk="1" latinLnBrk="0" hangingPunct="1">
        <a:lnSpc>
          <a:spcPct val="90000"/>
        </a:lnSpc>
        <a:spcBef>
          <a:spcPts val="712"/>
        </a:spcBef>
        <a:buFont typeface="Arial" panose="020B0604020202020204" pitchFamily="34" charset="0"/>
        <a:buChar char="•"/>
        <a:defRPr sz="2847" kern="1200">
          <a:solidFill>
            <a:schemeClr val="tx1"/>
          </a:solidFill>
          <a:latin typeface="+mn-lt"/>
          <a:ea typeface="+mn-ea"/>
          <a:cs typeface="+mn-cs"/>
        </a:defRPr>
      </a:lvl3pPr>
      <a:lvl4pPr marL="2277850"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4pPr>
      <a:lvl5pPr marL="2928663"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5pPr>
      <a:lvl6pPr marL="3579479"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6pPr>
      <a:lvl7pPr marL="4230293"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7pPr>
      <a:lvl8pPr marL="4881107"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8pPr>
      <a:lvl9pPr marL="5531920"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9pPr>
    </p:bodyStyle>
    <p:otherStyle>
      <a:defPPr>
        <a:defRPr/>
      </a:defPPr>
      <a:lvl1pPr marL="0" algn="l" defTabSz="1301628" rtl="0" eaLnBrk="1" latinLnBrk="0" hangingPunct="1">
        <a:defRPr sz="2562" kern="1200">
          <a:solidFill>
            <a:schemeClr val="tx1"/>
          </a:solidFill>
          <a:latin typeface="+mn-lt"/>
          <a:ea typeface="+mn-ea"/>
          <a:cs typeface="+mn-cs"/>
        </a:defRPr>
      </a:lvl1pPr>
      <a:lvl2pPr marL="650815" algn="l" defTabSz="1301628" rtl="0" eaLnBrk="1" latinLnBrk="0" hangingPunct="1">
        <a:defRPr sz="2562" kern="1200">
          <a:solidFill>
            <a:schemeClr val="tx1"/>
          </a:solidFill>
          <a:latin typeface="+mn-lt"/>
          <a:ea typeface="+mn-ea"/>
          <a:cs typeface="+mn-cs"/>
        </a:defRPr>
      </a:lvl2pPr>
      <a:lvl3pPr marL="1301628" algn="l" defTabSz="1301628" rtl="0" eaLnBrk="1" latinLnBrk="0" hangingPunct="1">
        <a:defRPr sz="2562" kern="1200">
          <a:solidFill>
            <a:schemeClr val="tx1"/>
          </a:solidFill>
          <a:latin typeface="+mn-lt"/>
          <a:ea typeface="+mn-ea"/>
          <a:cs typeface="+mn-cs"/>
        </a:defRPr>
      </a:lvl3pPr>
      <a:lvl4pPr marL="1952444" algn="l" defTabSz="1301628" rtl="0" eaLnBrk="1" latinLnBrk="0" hangingPunct="1">
        <a:defRPr sz="2562" kern="1200">
          <a:solidFill>
            <a:schemeClr val="tx1"/>
          </a:solidFill>
          <a:latin typeface="+mn-lt"/>
          <a:ea typeface="+mn-ea"/>
          <a:cs typeface="+mn-cs"/>
        </a:defRPr>
      </a:lvl4pPr>
      <a:lvl5pPr marL="2603257" algn="l" defTabSz="1301628" rtl="0" eaLnBrk="1" latinLnBrk="0" hangingPunct="1">
        <a:defRPr sz="2562" kern="1200">
          <a:solidFill>
            <a:schemeClr val="tx1"/>
          </a:solidFill>
          <a:latin typeface="+mn-lt"/>
          <a:ea typeface="+mn-ea"/>
          <a:cs typeface="+mn-cs"/>
        </a:defRPr>
      </a:lvl5pPr>
      <a:lvl6pPr marL="3254071" algn="l" defTabSz="1301628" rtl="0" eaLnBrk="1" latinLnBrk="0" hangingPunct="1">
        <a:defRPr sz="2562" kern="1200">
          <a:solidFill>
            <a:schemeClr val="tx1"/>
          </a:solidFill>
          <a:latin typeface="+mn-lt"/>
          <a:ea typeface="+mn-ea"/>
          <a:cs typeface="+mn-cs"/>
        </a:defRPr>
      </a:lvl6pPr>
      <a:lvl7pPr marL="3904886" algn="l" defTabSz="1301628" rtl="0" eaLnBrk="1" latinLnBrk="0" hangingPunct="1">
        <a:defRPr sz="2562" kern="1200">
          <a:solidFill>
            <a:schemeClr val="tx1"/>
          </a:solidFill>
          <a:latin typeface="+mn-lt"/>
          <a:ea typeface="+mn-ea"/>
          <a:cs typeface="+mn-cs"/>
        </a:defRPr>
      </a:lvl7pPr>
      <a:lvl8pPr marL="4555699" algn="l" defTabSz="1301628" rtl="0" eaLnBrk="1" latinLnBrk="0" hangingPunct="1">
        <a:defRPr sz="2562" kern="1200">
          <a:solidFill>
            <a:schemeClr val="tx1"/>
          </a:solidFill>
          <a:latin typeface="+mn-lt"/>
          <a:ea typeface="+mn-ea"/>
          <a:cs typeface="+mn-cs"/>
        </a:defRPr>
      </a:lvl8pPr>
      <a:lvl9pPr marL="5206514" algn="l" defTabSz="1301628" rtl="0" eaLnBrk="1" latinLnBrk="0" hangingPunct="1">
        <a:defRPr sz="25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rontiersin.org/articles/10.3389/fonc.2021.723722/full" TargetMode="External"/><Relationship Id="rId7"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mailto:barbara.gomulka@usal.es" TargetMode="External"/><Relationship Id="rId5" Type="http://schemas.openxmlformats.org/officeDocument/2006/relationships/hyperlink" Target="http://idialnet.usal.es/"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alpha val="0"/>
          </a:schemeClr>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5A7FFFDA-B039-416C-90E6-C878F0E69188}"/>
              </a:ext>
            </a:extLst>
          </p:cNvPr>
          <p:cNvPicPr>
            <a:picLocks noChangeAspect="1"/>
          </p:cNvPicPr>
          <p:nvPr/>
        </p:nvPicPr>
        <p:blipFill rotWithShape="1">
          <a:blip r:embed="rId2">
            <a:alphaModFix amt="13000"/>
            <a:extLst>
              <a:ext uri="{28A0092B-C50C-407E-A947-70E740481C1C}">
                <a14:useLocalDpi xmlns:a14="http://schemas.microsoft.com/office/drawing/2010/main" val="0"/>
              </a:ext>
            </a:extLst>
          </a:blip>
          <a:srcRect l="33325" r="24728"/>
          <a:stretch/>
        </p:blipFill>
        <p:spPr>
          <a:xfrm>
            <a:off x="0" y="788496"/>
            <a:ext cx="7776858" cy="9269904"/>
          </a:xfrm>
          <a:prstGeom prst="rect">
            <a:avLst/>
          </a:prstGeom>
          <a:effectLst>
            <a:outerShdw blurRad="50800" dist="50800" dir="5400000" algn="ctr" rotWithShape="0">
              <a:srgbClr val="000000"/>
            </a:outerShdw>
          </a:effectLst>
        </p:spPr>
      </p:pic>
      <p:sp>
        <p:nvSpPr>
          <p:cNvPr id="17" name="Rectángulo: esquinas redondeadas 16">
            <a:extLst>
              <a:ext uri="{FF2B5EF4-FFF2-40B4-BE49-F238E27FC236}">
                <a16:creationId xmlns:a16="http://schemas.microsoft.com/office/drawing/2014/main" id="{DE310146-7B48-4700-BD4C-73C5388FE4BE}"/>
              </a:ext>
            </a:extLst>
          </p:cNvPr>
          <p:cNvSpPr/>
          <p:nvPr/>
        </p:nvSpPr>
        <p:spPr>
          <a:xfrm>
            <a:off x="-2320107" y="6074299"/>
            <a:ext cx="3328148" cy="1882675"/>
          </a:xfrm>
          <a:prstGeom prst="roundRect">
            <a:avLst>
              <a:gd name="adj" fmla="val 11482"/>
            </a:avLst>
          </a:prstGeom>
          <a:solidFill>
            <a:srgbClr val="EEE6E6">
              <a:alpha val="4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301628">
              <a:lnSpc>
                <a:spcPct val="105000"/>
              </a:lnSpc>
              <a:spcBef>
                <a:spcPts val="1424"/>
              </a:spcBef>
            </a:pPr>
            <a:endParaRPr lang="es-ES" sz="2785" dirty="0">
              <a:solidFill>
                <a:schemeClr val="tx1"/>
              </a:solidFill>
            </a:endParaRPr>
          </a:p>
        </p:txBody>
      </p:sp>
      <p:sp>
        <p:nvSpPr>
          <p:cNvPr id="11" name="CuadroTexto 10">
            <a:extLst>
              <a:ext uri="{FF2B5EF4-FFF2-40B4-BE49-F238E27FC236}">
                <a16:creationId xmlns:a16="http://schemas.microsoft.com/office/drawing/2014/main" id="{C3E927A3-1594-4654-92AF-8B0CDE762FC5}"/>
              </a:ext>
            </a:extLst>
          </p:cNvPr>
          <p:cNvSpPr txBox="1"/>
          <p:nvPr/>
        </p:nvSpPr>
        <p:spPr>
          <a:xfrm>
            <a:off x="150071" y="967565"/>
            <a:ext cx="7459806" cy="9442841"/>
          </a:xfrm>
          <a:prstGeom prst="rect">
            <a:avLst/>
          </a:prstGeom>
          <a:noFill/>
        </p:spPr>
        <p:txBody>
          <a:bodyPr wrap="square" rtlCol="0">
            <a:spAutoFit/>
          </a:bodyPr>
          <a:lstStyle/>
          <a:p>
            <a:pPr algn="just">
              <a:spcAft>
                <a:spcPts val="600"/>
              </a:spcAft>
            </a:pPr>
            <a:r>
              <a:rPr lang="es-ES" sz="1000" b="1" dirty="0">
                <a:latin typeface="Calibri" panose="020F0502020204030204" pitchFamily="34" charset="0"/>
                <a:ea typeface="Calibri" panose="020F0502020204030204" pitchFamily="34" charset="0"/>
                <a:cs typeface="Times New Roman" panose="02020603050405020304" pitchFamily="18" charset="0"/>
              </a:rPr>
              <a:t>Definida nueva variable para evaluar pronóstico de leucemia linfática crónica</a:t>
            </a:r>
          </a:p>
          <a:p>
            <a:pPr marL="171450" indent="-171450" algn="just">
              <a:spcAft>
                <a:spcPts val="600"/>
              </a:spcAft>
              <a:buFont typeface="Arial" panose="020B0604020202020204" pitchFamily="34" charset="0"/>
              <a:buChar char="•"/>
            </a:pPr>
            <a:r>
              <a:rPr lang="es-ES" sz="1000" dirty="0">
                <a:latin typeface="Calibri" panose="020F0502020204030204" pitchFamily="34" charset="0"/>
                <a:ea typeface="Calibri" panose="020F0502020204030204" pitchFamily="34" charset="0"/>
                <a:cs typeface="Times New Roman" panose="02020603050405020304" pitchFamily="18" charset="0"/>
              </a:rPr>
              <a:t>El grupo dirigido por Alberto Orfao, catedrático de la Universidad de Salamanca e investigador principal del Centro de Investigación del Cáncer, ha definido una nueva variable para la evaluación del riesgo que tienen algunos pacientes con leucemia linfática crónica (LLC) de empeorar en su enfermedad.</a:t>
            </a:r>
          </a:p>
          <a:p>
            <a:pPr marL="171450" indent="-171450" algn="just">
              <a:spcAft>
                <a:spcPts val="600"/>
              </a:spcAft>
              <a:buFont typeface="Arial" panose="020B0604020202020204" pitchFamily="34" charset="0"/>
              <a:buChar char="•"/>
            </a:pPr>
            <a:r>
              <a:rPr lang="es-ES" sz="1000" dirty="0">
                <a:latin typeface="Calibri" panose="020F0502020204030204" pitchFamily="34" charset="0"/>
                <a:ea typeface="Calibri" panose="020F0502020204030204" pitchFamily="34" charset="0"/>
                <a:cs typeface="Times New Roman" panose="02020603050405020304" pitchFamily="18" charset="0"/>
              </a:rPr>
              <a:t>Esta nueva variable ha permitido identificar dos subgrupos de pacientes con leucemia linfática crónica y el gen BCR mutado con diferente pronóstico.</a:t>
            </a:r>
          </a:p>
          <a:p>
            <a:pPr algn="just">
              <a:spcAft>
                <a:spcPts val="600"/>
              </a:spcAft>
            </a:pPr>
            <a:r>
              <a:rPr lang="es-ES" sz="1000" dirty="0">
                <a:latin typeface="Calibri" panose="020F0502020204030204" pitchFamily="34" charset="0"/>
                <a:ea typeface="Calibri" panose="020F0502020204030204" pitchFamily="34" charset="0"/>
                <a:cs typeface="Times New Roman" panose="02020603050405020304" pitchFamily="18" charset="0"/>
              </a:rPr>
              <a:t>	Una de las líneas de investigación fundamentales del grupo dirigido por el profesor Alberto Orfao es identificar las variables que permitan realizar diagnóstico precoz de la leucemia. Para ello, se busca determinar cómo se origina la enfermedad e identificar los estímulos del microambiente celular que generan cambios en los linfocitos B. En este contexto, se ha trabajado para determinar la huella molecular y genética que adquieren los linfocitos B con diferentes prototipos del gen BCR, que es el receptor antígeno de los linfocitos B.</a:t>
            </a:r>
          </a:p>
          <a:p>
            <a:pPr algn="just">
              <a:spcAft>
                <a:spcPts val="600"/>
              </a:spcAft>
            </a:pPr>
            <a:r>
              <a:rPr lang="es-ES" sz="1000" dirty="0">
                <a:latin typeface="Calibri" panose="020F0502020204030204" pitchFamily="34" charset="0"/>
                <a:ea typeface="Calibri" panose="020F0502020204030204" pitchFamily="34" charset="0"/>
                <a:cs typeface="Times New Roman" panose="02020603050405020304" pitchFamily="18" charset="0"/>
              </a:rPr>
              <a:t>	La investigación, recientemente publicada, ha definido una nueva variable para la evaluación del riesgo de los pacientes con leucemia linfática crónica de empeorar en su enfermedad. La variable, denominada GS (del inglés </a:t>
            </a:r>
            <a:r>
              <a:rPr lang="es-ES" sz="1000" dirty="0" err="1">
                <a:latin typeface="Calibri" panose="020F0502020204030204" pitchFamily="34" charset="0"/>
                <a:ea typeface="Calibri" panose="020F0502020204030204" pitchFamily="34" charset="0"/>
                <a:cs typeface="Times New Roman" panose="02020603050405020304" pitchFamily="18" charset="0"/>
              </a:rPr>
              <a:t>Gravy</a:t>
            </a:r>
            <a:r>
              <a:rPr lang="es-ES" sz="1000" dirty="0">
                <a:latin typeface="Calibri" panose="020F0502020204030204" pitchFamily="34" charset="0"/>
                <a:ea typeface="Calibri" panose="020F0502020204030204" pitchFamily="34" charset="0"/>
                <a:cs typeface="Times New Roman" panose="02020603050405020304" pitchFamily="18" charset="0"/>
              </a:rPr>
              <a:t> Score, </a:t>
            </a:r>
            <a:r>
              <a:rPr lang="es-ES" sz="1000" dirty="0" err="1">
                <a:latin typeface="Calibri" panose="020F0502020204030204" pitchFamily="34" charset="0"/>
                <a:ea typeface="Calibri" panose="020F0502020204030204" pitchFamily="34" charset="0"/>
                <a:cs typeface="Times New Roman" panose="02020603050405020304" pitchFamily="18" charset="0"/>
              </a:rPr>
              <a:t>grand</a:t>
            </a:r>
            <a:r>
              <a:rPr lang="es-ES" sz="1000" dirty="0">
                <a:latin typeface="Calibri" panose="020F0502020204030204" pitchFamily="34" charset="0"/>
                <a:ea typeface="Calibri" panose="020F0502020204030204" pitchFamily="34" charset="0"/>
                <a:cs typeface="Times New Roman" panose="02020603050405020304" pitchFamily="18" charset="0"/>
              </a:rPr>
              <a:t> </a:t>
            </a:r>
            <a:r>
              <a:rPr lang="es-ES" sz="1000" dirty="0" err="1">
                <a:latin typeface="Calibri" panose="020F0502020204030204" pitchFamily="34" charset="0"/>
                <a:ea typeface="Calibri" panose="020F0502020204030204" pitchFamily="34" charset="0"/>
                <a:cs typeface="Times New Roman" panose="02020603050405020304" pitchFamily="18" charset="0"/>
              </a:rPr>
              <a:t>average</a:t>
            </a:r>
            <a:r>
              <a:rPr lang="es-ES" sz="1000" dirty="0">
                <a:latin typeface="Calibri" panose="020F0502020204030204" pitchFamily="34" charset="0"/>
                <a:ea typeface="Calibri" panose="020F0502020204030204" pitchFamily="34" charset="0"/>
                <a:cs typeface="Times New Roman" panose="02020603050405020304" pitchFamily="18" charset="0"/>
              </a:rPr>
              <a:t> </a:t>
            </a:r>
            <a:r>
              <a:rPr lang="es-ES" sz="1000" dirty="0" err="1">
                <a:latin typeface="Calibri" panose="020F0502020204030204" pitchFamily="34" charset="0"/>
                <a:ea typeface="Calibri" panose="020F0502020204030204" pitchFamily="34" charset="0"/>
                <a:cs typeface="Times New Roman" panose="02020603050405020304" pitchFamily="18" charset="0"/>
              </a:rPr>
              <a:t>of</a:t>
            </a:r>
            <a:r>
              <a:rPr lang="es-ES" sz="1000" dirty="0">
                <a:latin typeface="Calibri" panose="020F0502020204030204" pitchFamily="34" charset="0"/>
                <a:ea typeface="Calibri" panose="020F0502020204030204" pitchFamily="34" charset="0"/>
                <a:cs typeface="Times New Roman" panose="02020603050405020304" pitchFamily="18" charset="0"/>
              </a:rPr>
              <a:t> </a:t>
            </a:r>
            <a:r>
              <a:rPr lang="es-ES" sz="1000" dirty="0" err="1">
                <a:latin typeface="Calibri" panose="020F0502020204030204" pitchFamily="34" charset="0"/>
                <a:ea typeface="Calibri" panose="020F0502020204030204" pitchFamily="34" charset="0"/>
                <a:cs typeface="Times New Roman" panose="02020603050405020304" pitchFamily="18" charset="0"/>
              </a:rPr>
              <a:t>hydropathy</a:t>
            </a:r>
            <a:r>
              <a:rPr lang="es-ES" sz="1000" dirty="0">
                <a:latin typeface="Calibri" panose="020F0502020204030204" pitchFamily="34" charset="0"/>
                <a:ea typeface="Calibri" panose="020F0502020204030204" pitchFamily="34" charset="0"/>
                <a:cs typeface="Times New Roman" panose="02020603050405020304" pitchFamily="18" charset="0"/>
              </a:rPr>
              <a:t>), se basa en la medida de la carga neta de una región concreta de aminoácidos del gen BCR. Esta región tiene un papel crítico en el contacto del linfocito B maduro con su microambiente celular.</a:t>
            </a:r>
          </a:p>
          <a:p>
            <a:pPr algn="just">
              <a:spcAft>
                <a:spcPts val="600"/>
              </a:spcAft>
            </a:pPr>
            <a:r>
              <a:rPr lang="es-ES" sz="1000" dirty="0">
                <a:latin typeface="Calibri" panose="020F0502020204030204" pitchFamily="34" charset="0"/>
                <a:ea typeface="Calibri" panose="020F0502020204030204" pitchFamily="34" charset="0"/>
                <a:cs typeface="Times New Roman" panose="02020603050405020304" pitchFamily="18" charset="0"/>
              </a:rPr>
              <a:t>	La ausencia o un bajo número de cambios genéticos en la secuencia del gen BCR del linfocito B patológico se emplea en hematología para poder distinguir un grupo de pacientes de LLC con el curso clínico desfavorable. Esta medida se denomina el estado mutacional del BCR y aunque permite identificar el pronóstico adverso de un subgrupo de pacientes con BCR no mutado, sin embargo, no es capaz de discernir entre el resto de los pacientes (con BCR mutado) aquellos casos con mal pronóstico de los que tienen un curso clínico más favorable, en los que la enfermedad permanece estable durante muchos años. Por tanto, se necesita identificar nuevas variables que permitan realizar un mejor pronóstico de todos los casos, lo que en un futuro se traducirá en un manejo clínico más preciso de los pacientes. En este sentido, la nueva investigación ha permitido definir el parámetro GS que permite identificar a dos subgrupos de pacientes con leucemia linfática crónica y BCR mutado con diferente pronóstico.</a:t>
            </a:r>
          </a:p>
          <a:p>
            <a:pPr algn="just">
              <a:spcAft>
                <a:spcPts val="600"/>
              </a:spcAft>
            </a:pPr>
            <a:r>
              <a:rPr lang="es-ES" sz="1000" dirty="0">
                <a:latin typeface="Calibri" panose="020F0502020204030204" pitchFamily="34" charset="0"/>
                <a:ea typeface="Calibri" panose="020F0502020204030204" pitchFamily="34" charset="0"/>
                <a:cs typeface="Times New Roman" panose="02020603050405020304" pitchFamily="18" charset="0"/>
              </a:rPr>
              <a:t>	Por tanto, con el objetivo de mejorar la clasificación pronóstica heterogénea de los pacientes de leucemia linfática crónica, se han analizado muestras de 138 pacientes diagnosticados de leucemia linfática crónica sin haber iniciado tratamiento específico de la enfermedad en el momento de recogida de las muestras, y cuyo seguimiento posterior al diagnóstico ha sido de ocho años. En estas muestras, se ha estudiado el índice GS de la región del gen BCR que experimenta más contactos con antígenos del microambiente celular del linfocito B y se ha comparado con el estado mutacional del BCR, junto con otros rasgos clínicos y biológicos determinantes para el desenlace clínico de la enfermedad.</a:t>
            </a:r>
          </a:p>
          <a:p>
            <a:pPr algn="just">
              <a:spcAft>
                <a:spcPts val="600"/>
              </a:spcAft>
            </a:pPr>
            <a:r>
              <a:rPr lang="es-ES" sz="1000" dirty="0">
                <a:latin typeface="Calibri" panose="020F0502020204030204" pitchFamily="34" charset="0"/>
                <a:ea typeface="Calibri" panose="020F0502020204030204" pitchFamily="34" charset="0"/>
                <a:cs typeface="Times New Roman" panose="02020603050405020304" pitchFamily="18" charset="0"/>
              </a:rPr>
              <a:t>	“Para que en la práctica se implemente este hallazgo en el manejo clínico de este subgrupo de leucemia linfática crónica son necesarios más estudios”- puntualiza Arancha Rodríguez-Caballero, primera firmante de este trabajo. Por tanto, se debe profundizar en los mecanismos específicos del gen BCR y su relación con otros marcadores genéticos y moleculares de la enfermedad que expliquen este hallazgo. Esta investigación permite mejorar los criterios de pronóstico, y a medida que avance seguramente permita dar con las claves de los mecanismos activadores existentes en el microambiente del linfocito B que están implicados directamente en su transformación neoplásica y que aceleran la progresión de la enfermedad en este nuevo subgrupo de pacientes identificado.</a:t>
            </a:r>
          </a:p>
          <a:p>
            <a:pPr algn="just">
              <a:spcAft>
                <a:spcPts val="600"/>
              </a:spcAft>
            </a:pPr>
            <a:r>
              <a:rPr lang="es-ES" sz="1000" dirty="0">
                <a:latin typeface="Calibri" panose="020F0502020204030204" pitchFamily="34" charset="0"/>
                <a:ea typeface="Calibri" panose="020F0502020204030204" pitchFamily="34" charset="0"/>
                <a:cs typeface="Times New Roman" panose="02020603050405020304" pitchFamily="18" charset="0"/>
              </a:rPr>
              <a:t>	Este trabajo se ha realizado en el Centro de Investigación del Cáncer (CIC-IBMCC) por el equipo de investigación que el Profesor Alberto Orfao dirige en el contexto de dos proyectos europeos -0639_IDIAL_NET_3_E (POCTEP) y ECRIN-M3 Accelerator </a:t>
            </a:r>
            <a:r>
              <a:rPr lang="es-ES" sz="1000" dirty="0" err="1">
                <a:latin typeface="Calibri" panose="020F0502020204030204" pitchFamily="34" charset="0"/>
                <a:ea typeface="Calibri" panose="020F0502020204030204" pitchFamily="34" charset="0"/>
                <a:cs typeface="Times New Roman" panose="02020603050405020304" pitchFamily="18" charset="0"/>
              </a:rPr>
              <a:t>Award</a:t>
            </a:r>
            <a:r>
              <a:rPr lang="es-ES" sz="1000" dirty="0">
                <a:latin typeface="Calibri" panose="020F0502020204030204" pitchFamily="34" charset="0"/>
                <a:ea typeface="Calibri" panose="020F0502020204030204" pitchFamily="34" charset="0"/>
                <a:cs typeface="Times New Roman" panose="02020603050405020304" pitchFamily="18" charset="0"/>
              </a:rPr>
              <a:t> Full- en los que colaboran estrechamente investigadores de las Universidades de Coimbra y de Southampton, respectivamente, y con el apoyo de la Asociación Española Contra el Cáncer y la Sociedad Española de Loterías y Apuestas del Estado (SELAE).</a:t>
            </a:r>
          </a:p>
          <a:p>
            <a:pPr algn="just">
              <a:spcAft>
                <a:spcPts val="600"/>
              </a:spcAft>
            </a:pPr>
            <a:r>
              <a:rPr lang="es-ES" sz="1000" dirty="0">
                <a:latin typeface="Calibri" panose="020F0502020204030204" pitchFamily="34" charset="0"/>
                <a:ea typeface="Calibri" panose="020F0502020204030204" pitchFamily="34" charset="0"/>
                <a:cs typeface="Times New Roman" panose="02020603050405020304" pitchFamily="18" charset="0"/>
              </a:rPr>
              <a:t>	Los experimentos se han desarrollado íntegramente en el Centro de Investigación del Cáncer y ha contado con la colaboración de varios servicios de la plataforma de apoyo a la investigación de la Universidad de Salamanca (NUCLEUS). En concreto, el servicio de citometría y separación celular ha realizado la separación de las células patológicas de los pacientes con leucemia linfática crónica, la separación del ADN se ha realizado en el Banco Nacional de ADN (del Instituto de Salud Carlos III y de la Universidad de Salamanca), la obtención de las secuencias de los BCR clonales se llevó a cabo por el servicio de genómica del Centro de Investigación del Cáncer y los análisis bioinformáticas los ha desarrollado el servicio de bioinformática de NUCLEUS. Por último, el seguimiento clínico de los pacientes se ha llevado a cabo por el servicio de hematología del Complejo Asistencial Universitario de Salamanca, dirigido por el Prof. Marcos González.</a:t>
            </a:r>
          </a:p>
          <a:p>
            <a:pPr algn="just">
              <a:spcAft>
                <a:spcPts val="500"/>
              </a:spcAft>
            </a:pPr>
            <a:r>
              <a:rPr lang="es-ES" sz="900" b="1" dirty="0">
                <a:latin typeface="Calibri" panose="020F0502020204030204" pitchFamily="34" charset="0"/>
                <a:ea typeface="Calibri" panose="020F0502020204030204" pitchFamily="34" charset="0"/>
                <a:cs typeface="Times New Roman" panose="02020603050405020304" pitchFamily="18" charset="0"/>
              </a:rPr>
              <a:t>Artículo: </a:t>
            </a:r>
            <a:r>
              <a:rPr lang="es-ES" sz="900" dirty="0" err="1">
                <a:hlinkClick r:id="rId3"/>
              </a:rPr>
              <a:t>Frontiers</a:t>
            </a:r>
            <a:r>
              <a:rPr lang="es-ES" sz="900" dirty="0">
                <a:hlinkClick r:id="rId3"/>
              </a:rPr>
              <a:t> | </a:t>
            </a:r>
            <a:r>
              <a:rPr lang="es-ES" sz="900" dirty="0" err="1">
                <a:hlinkClick r:id="rId3"/>
              </a:rPr>
              <a:t>The</a:t>
            </a:r>
            <a:r>
              <a:rPr lang="es-ES" sz="900" dirty="0">
                <a:hlinkClick r:id="rId3"/>
              </a:rPr>
              <a:t> </a:t>
            </a:r>
            <a:r>
              <a:rPr lang="es-ES" sz="900" dirty="0" err="1">
                <a:hlinkClick r:id="rId3"/>
              </a:rPr>
              <a:t>Hydropathy</a:t>
            </a:r>
            <a:r>
              <a:rPr lang="es-ES" sz="900" dirty="0">
                <a:hlinkClick r:id="rId3"/>
              </a:rPr>
              <a:t> </a:t>
            </a:r>
            <a:r>
              <a:rPr lang="es-ES" sz="900" dirty="0" err="1">
                <a:hlinkClick r:id="rId3"/>
              </a:rPr>
              <a:t>Index</a:t>
            </a:r>
            <a:r>
              <a:rPr lang="es-ES" sz="900" dirty="0">
                <a:hlinkClick r:id="rId3"/>
              </a:rPr>
              <a:t> </a:t>
            </a:r>
            <a:r>
              <a:rPr lang="es-ES" sz="900" dirty="0" err="1">
                <a:hlinkClick r:id="rId3"/>
              </a:rPr>
              <a:t>of</a:t>
            </a:r>
            <a:r>
              <a:rPr lang="es-ES" sz="900" dirty="0">
                <a:hlinkClick r:id="rId3"/>
              </a:rPr>
              <a:t> </a:t>
            </a:r>
            <a:r>
              <a:rPr lang="es-ES" sz="900" dirty="0" err="1">
                <a:hlinkClick r:id="rId3"/>
              </a:rPr>
              <a:t>the</a:t>
            </a:r>
            <a:r>
              <a:rPr lang="es-ES" sz="900" dirty="0">
                <a:hlinkClick r:id="rId3"/>
              </a:rPr>
              <a:t> HCDR3 </a:t>
            </a:r>
            <a:r>
              <a:rPr lang="es-ES" sz="900" dirty="0" err="1">
                <a:hlinkClick r:id="rId3"/>
              </a:rPr>
              <a:t>Region</a:t>
            </a:r>
            <a:r>
              <a:rPr lang="es-ES" sz="900" dirty="0">
                <a:hlinkClick r:id="rId3"/>
              </a:rPr>
              <a:t> </a:t>
            </a:r>
            <a:r>
              <a:rPr lang="es-ES" sz="900" dirty="0" err="1">
                <a:hlinkClick r:id="rId3"/>
              </a:rPr>
              <a:t>of</a:t>
            </a:r>
            <a:r>
              <a:rPr lang="es-ES" sz="900" dirty="0">
                <a:hlinkClick r:id="rId3"/>
              </a:rPr>
              <a:t> </a:t>
            </a:r>
            <a:r>
              <a:rPr lang="es-ES" sz="900" dirty="0" err="1">
                <a:hlinkClick r:id="rId3"/>
              </a:rPr>
              <a:t>the</a:t>
            </a:r>
            <a:r>
              <a:rPr lang="es-ES" sz="900" dirty="0">
                <a:hlinkClick r:id="rId3"/>
              </a:rPr>
              <a:t> B-Cell Receptor </a:t>
            </a:r>
            <a:r>
              <a:rPr lang="es-ES" sz="900" dirty="0" err="1">
                <a:hlinkClick r:id="rId3"/>
              </a:rPr>
              <a:t>Identifies</a:t>
            </a:r>
            <a:r>
              <a:rPr lang="es-ES" sz="900" dirty="0">
                <a:hlinkClick r:id="rId3"/>
              </a:rPr>
              <a:t> </a:t>
            </a:r>
            <a:r>
              <a:rPr lang="es-ES" sz="900" dirty="0" err="1">
                <a:hlinkClick r:id="rId3"/>
              </a:rPr>
              <a:t>Two</a:t>
            </a:r>
            <a:r>
              <a:rPr lang="es-ES" sz="900" dirty="0">
                <a:hlinkClick r:id="rId3"/>
              </a:rPr>
              <a:t> </a:t>
            </a:r>
            <a:r>
              <a:rPr lang="es-ES" sz="900" dirty="0" err="1">
                <a:hlinkClick r:id="rId3"/>
              </a:rPr>
              <a:t>Subgroups</a:t>
            </a:r>
            <a:r>
              <a:rPr lang="es-ES" sz="900" dirty="0">
                <a:hlinkClick r:id="rId3"/>
              </a:rPr>
              <a:t> </a:t>
            </a:r>
            <a:r>
              <a:rPr lang="es-ES" sz="900" dirty="0" err="1">
                <a:hlinkClick r:id="rId3"/>
              </a:rPr>
              <a:t>of</a:t>
            </a:r>
            <a:r>
              <a:rPr lang="es-ES" sz="900" dirty="0">
                <a:hlinkClick r:id="rId3"/>
              </a:rPr>
              <a:t> IGHV-</a:t>
            </a:r>
            <a:r>
              <a:rPr lang="es-ES" sz="900" dirty="0" err="1">
                <a:hlinkClick r:id="rId3"/>
              </a:rPr>
              <a:t>Mutated</a:t>
            </a:r>
            <a:r>
              <a:rPr lang="es-ES" sz="900" dirty="0">
                <a:hlinkClick r:id="rId3"/>
              </a:rPr>
              <a:t> </a:t>
            </a:r>
            <a:r>
              <a:rPr lang="es-ES" sz="900" dirty="0" err="1">
                <a:hlinkClick r:id="rId3"/>
              </a:rPr>
              <a:t>Chronic</a:t>
            </a:r>
            <a:r>
              <a:rPr lang="es-ES" sz="900" dirty="0">
                <a:hlinkClick r:id="rId3"/>
              </a:rPr>
              <a:t> </a:t>
            </a:r>
            <a:r>
              <a:rPr lang="es-ES" sz="900" dirty="0" err="1">
                <a:hlinkClick r:id="rId3"/>
              </a:rPr>
              <a:t>Lymphocytic</a:t>
            </a:r>
            <a:r>
              <a:rPr lang="es-ES" sz="900" dirty="0">
                <a:hlinkClick r:id="rId3"/>
              </a:rPr>
              <a:t> </a:t>
            </a:r>
            <a:r>
              <a:rPr lang="es-ES" sz="900" dirty="0" err="1">
                <a:hlinkClick r:id="rId3"/>
              </a:rPr>
              <a:t>Leukemia</a:t>
            </a:r>
            <a:r>
              <a:rPr lang="es-ES" sz="900" dirty="0">
                <a:hlinkClick r:id="rId3"/>
              </a:rPr>
              <a:t> </a:t>
            </a:r>
            <a:r>
              <a:rPr lang="es-ES" sz="900" dirty="0" err="1">
                <a:hlinkClick r:id="rId3"/>
              </a:rPr>
              <a:t>Patients</a:t>
            </a:r>
            <a:r>
              <a:rPr lang="es-ES" sz="900" dirty="0">
                <a:hlinkClick r:id="rId3"/>
              </a:rPr>
              <a:t> </a:t>
            </a:r>
            <a:r>
              <a:rPr lang="es-ES" sz="900" dirty="0" err="1">
                <a:hlinkClick r:id="rId3"/>
              </a:rPr>
              <a:t>With</a:t>
            </a:r>
            <a:r>
              <a:rPr lang="es-ES" sz="900" dirty="0">
                <a:hlinkClick r:id="rId3"/>
              </a:rPr>
              <a:t> </a:t>
            </a:r>
            <a:r>
              <a:rPr lang="es-ES" sz="900" dirty="0" err="1">
                <a:hlinkClick r:id="rId3"/>
              </a:rPr>
              <a:t>Distinct</a:t>
            </a:r>
            <a:r>
              <a:rPr lang="es-ES" sz="900" dirty="0">
                <a:hlinkClick r:id="rId3"/>
              </a:rPr>
              <a:t> </a:t>
            </a:r>
            <a:r>
              <a:rPr lang="es-ES" sz="900" dirty="0" err="1">
                <a:hlinkClick r:id="rId3"/>
              </a:rPr>
              <a:t>Outcome</a:t>
            </a:r>
            <a:r>
              <a:rPr lang="es-ES" sz="900" dirty="0">
                <a:hlinkClick r:id="rId3"/>
              </a:rPr>
              <a:t> | </a:t>
            </a:r>
            <a:r>
              <a:rPr lang="es-ES" sz="900" dirty="0" err="1">
                <a:hlinkClick r:id="rId3"/>
              </a:rPr>
              <a:t>Oncology</a:t>
            </a:r>
            <a:r>
              <a:rPr lang="es-ES" sz="900" dirty="0">
                <a:hlinkClick r:id="rId3"/>
              </a:rPr>
              <a:t> (frontiersin.org)</a:t>
            </a:r>
            <a:endParaRPr lang="es-ES" sz="9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spcAft>
                <a:spcPts val="800"/>
              </a:spcAft>
              <a:buFont typeface="Arial" panose="020B0604020202020204" pitchFamily="34" charset="0"/>
              <a:buChar char="•"/>
            </a:pPr>
            <a:endParaRPr lang="es-ES" sz="900"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just">
              <a:spcAft>
                <a:spcPts val="800"/>
              </a:spcAft>
              <a:buFont typeface="Arial" panose="020B0604020202020204" pitchFamily="34" charset="0"/>
              <a:buChar char="•"/>
            </a:pPr>
            <a:endParaRPr lang="es-ES" sz="9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800"/>
              </a:spcAft>
            </a:pPr>
            <a:endParaRPr lang="es-ES" sz="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es-ES" sz="10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24" name="Grupo 23">
            <a:extLst>
              <a:ext uri="{FF2B5EF4-FFF2-40B4-BE49-F238E27FC236}">
                <a16:creationId xmlns:a16="http://schemas.microsoft.com/office/drawing/2014/main" id="{9FE050C9-2E27-457C-9CD1-59BC7B4B806D}"/>
              </a:ext>
            </a:extLst>
          </p:cNvPr>
          <p:cNvGrpSpPr/>
          <p:nvPr/>
        </p:nvGrpSpPr>
        <p:grpSpPr>
          <a:xfrm>
            <a:off x="-6226" y="0"/>
            <a:ext cx="7772401" cy="720858"/>
            <a:chOff x="-6226" y="0"/>
            <a:chExt cx="7772401" cy="720858"/>
          </a:xfrm>
        </p:grpSpPr>
        <p:pic>
          <p:nvPicPr>
            <p:cNvPr id="29" name="Imagen 28" descr="Imagen que contiene dibujo&#10;&#10;Descripción generada automáticamente">
              <a:extLst>
                <a:ext uri="{FF2B5EF4-FFF2-40B4-BE49-F238E27FC236}">
                  <a16:creationId xmlns:a16="http://schemas.microsoft.com/office/drawing/2014/main" id="{F1CA16C2-67F3-42F7-9C31-A4D3271B35D9}"/>
                </a:ext>
              </a:extLst>
            </p:cNvPr>
            <p:cNvPicPr>
              <a:picLocks noChangeAspect="1"/>
            </p:cNvPicPr>
            <p:nvPr/>
          </p:nvPicPr>
          <p:blipFill>
            <a:blip r:embed="rId4" cstate="print">
              <a:alphaModFix/>
              <a:extLst>
                <a:ext uri="{28A0092B-C50C-407E-A947-70E740481C1C}">
                  <a14:useLocalDpi xmlns:a14="http://schemas.microsoft.com/office/drawing/2010/main" val="0"/>
                </a:ext>
              </a:extLst>
            </a:blip>
            <a:stretch>
              <a:fillRect/>
            </a:stretch>
          </p:blipFill>
          <p:spPr>
            <a:xfrm>
              <a:off x="-6226" y="0"/>
              <a:ext cx="3805824" cy="720858"/>
            </a:xfrm>
            <a:prstGeom prst="rect">
              <a:avLst/>
            </a:prstGeom>
          </p:spPr>
        </p:pic>
        <p:sp>
          <p:nvSpPr>
            <p:cNvPr id="23" name="Rectángulo 22">
              <a:extLst>
                <a:ext uri="{FF2B5EF4-FFF2-40B4-BE49-F238E27FC236}">
                  <a16:creationId xmlns:a16="http://schemas.microsoft.com/office/drawing/2014/main" id="{64BA0429-E911-485A-8118-BF7D2F46C863}"/>
                </a:ext>
              </a:extLst>
            </p:cNvPr>
            <p:cNvSpPr/>
            <p:nvPr/>
          </p:nvSpPr>
          <p:spPr>
            <a:xfrm>
              <a:off x="3799598" y="0"/>
              <a:ext cx="3966577" cy="7072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6" name="Marcador de posición de texto 23">
            <a:extLst>
              <a:ext uri="{FF2B5EF4-FFF2-40B4-BE49-F238E27FC236}">
                <a16:creationId xmlns:a16="http://schemas.microsoft.com/office/drawing/2014/main" id="{D09D030E-D1BD-4DDE-ACCA-8B7467E988D1}"/>
              </a:ext>
            </a:extLst>
          </p:cNvPr>
          <p:cNvSpPr txBox="1">
            <a:spLocks/>
          </p:cNvSpPr>
          <p:nvPr/>
        </p:nvSpPr>
        <p:spPr>
          <a:xfrm>
            <a:off x="-99547" y="9272759"/>
            <a:ext cx="7787844" cy="499788"/>
          </a:xfrm>
          <a:prstGeom prst="rect">
            <a:avLst/>
          </a:prstGeom>
        </p:spPr>
        <p:txBody>
          <a:bodyPr/>
          <a:lst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marL="0" indent="0" algn="ctr">
              <a:lnSpc>
                <a:spcPct val="100000"/>
              </a:lnSpc>
              <a:spcBef>
                <a:spcPts val="600"/>
              </a:spcBef>
              <a:buNone/>
            </a:pPr>
            <a:r>
              <a:rPr lang="es-ES" sz="700" dirty="0">
                <a:solidFill>
                  <a:srgbClr val="002060"/>
                </a:solidFill>
              </a:rPr>
              <a:t>Si está interesado en </a:t>
            </a:r>
            <a:r>
              <a:rPr lang="es-ES" sz="700" b="1" dirty="0">
                <a:solidFill>
                  <a:srgbClr val="002060"/>
                </a:solidFill>
              </a:rPr>
              <a:t>colaboración</a:t>
            </a:r>
            <a:r>
              <a:rPr lang="es-ES" sz="700" dirty="0">
                <a:solidFill>
                  <a:srgbClr val="002060"/>
                </a:solidFill>
              </a:rPr>
              <a:t> póngase en</a:t>
            </a:r>
            <a:r>
              <a:rPr lang="es-ES" sz="700" b="1" dirty="0">
                <a:solidFill>
                  <a:srgbClr val="002060"/>
                </a:solidFill>
              </a:rPr>
              <a:t> contacto </a:t>
            </a:r>
            <a:r>
              <a:rPr lang="es-ES" sz="700" dirty="0">
                <a:solidFill>
                  <a:srgbClr val="002060"/>
                </a:solidFill>
              </a:rPr>
              <a:t>con nosotros </a:t>
            </a:r>
            <a:r>
              <a:rPr lang="es-ES" sz="700" b="1" dirty="0">
                <a:solidFill>
                  <a:srgbClr val="002060"/>
                </a:solidFill>
                <a:hlinkClick r:id="rId5">
                  <a:extLst>
                    <a:ext uri="{A12FA001-AC4F-418D-AE19-62706E023703}">
                      <ahyp:hlinkClr xmlns:ahyp="http://schemas.microsoft.com/office/drawing/2018/hyperlinkcolor" val="tx"/>
                    </a:ext>
                  </a:extLst>
                </a:hlinkClick>
              </a:rPr>
              <a:t>http://idialnet.usal.es/</a:t>
            </a:r>
            <a:r>
              <a:rPr lang="es-ES" sz="700" b="1" dirty="0">
                <a:solidFill>
                  <a:srgbClr val="002060"/>
                </a:solidFill>
              </a:rPr>
              <a:t> E-mail: </a:t>
            </a:r>
            <a:r>
              <a:rPr lang="es-ES" sz="700" dirty="0">
                <a:solidFill>
                  <a:srgbClr val="002060"/>
                </a:solidFill>
                <a:hlinkClick r:id="rId6">
                  <a:extLst>
                    <a:ext uri="{A12FA001-AC4F-418D-AE19-62706E023703}">
                      <ahyp:hlinkClr xmlns:ahyp="http://schemas.microsoft.com/office/drawing/2018/hyperlinkcolor" val="tx"/>
                    </a:ext>
                  </a:extLst>
                </a:hlinkClick>
              </a:rPr>
              <a:t>barbara.gomulka@usal.es</a:t>
            </a:r>
            <a:r>
              <a:rPr lang="es-ES" sz="700" dirty="0">
                <a:solidFill>
                  <a:srgbClr val="002060"/>
                </a:solidFill>
              </a:rPr>
              <a:t> </a:t>
            </a:r>
          </a:p>
          <a:p>
            <a:pPr marL="0" indent="0" algn="ctr">
              <a:lnSpc>
                <a:spcPct val="100000"/>
              </a:lnSpc>
              <a:spcBef>
                <a:spcPts val="600"/>
              </a:spcBef>
              <a:buNone/>
            </a:pPr>
            <a:r>
              <a:rPr lang="es-ES" sz="700" b="1" dirty="0">
                <a:solidFill>
                  <a:srgbClr val="002060"/>
                </a:solidFill>
              </a:rPr>
              <a:t>Centro de Investigación del Cáncer </a:t>
            </a:r>
            <a:r>
              <a:rPr lang="es-ES" sz="700" dirty="0">
                <a:solidFill>
                  <a:srgbClr val="002060"/>
                </a:solidFill>
              </a:rPr>
              <a:t>Campus Miguel de Unamuno 37007 </a:t>
            </a:r>
            <a:r>
              <a:rPr lang="es-ES" sz="700" b="1" dirty="0">
                <a:solidFill>
                  <a:srgbClr val="002060"/>
                </a:solidFill>
              </a:rPr>
              <a:t>Salamanca </a:t>
            </a:r>
            <a:r>
              <a:rPr lang="es-ES" sz="700" dirty="0">
                <a:solidFill>
                  <a:srgbClr val="002060"/>
                </a:solidFill>
              </a:rPr>
              <a:t>(España)</a:t>
            </a:r>
            <a:r>
              <a:rPr lang="es-ES" sz="700" b="1" dirty="0">
                <a:solidFill>
                  <a:srgbClr val="002060"/>
                </a:solidFill>
              </a:rPr>
              <a:t> Teléfono: </a:t>
            </a:r>
            <a:r>
              <a:rPr lang="es-ES" sz="700" dirty="0">
                <a:solidFill>
                  <a:srgbClr val="002060"/>
                </a:solidFill>
              </a:rPr>
              <a:t>+34 663 16 15 45	</a:t>
            </a:r>
          </a:p>
          <a:p>
            <a:pPr marL="0" indent="0" algn="ctr">
              <a:lnSpc>
                <a:spcPct val="114000"/>
              </a:lnSpc>
              <a:buFont typeface="Arial" panose="020B0604020202020204" pitchFamily="34" charset="0"/>
              <a:buNone/>
            </a:pPr>
            <a:endParaRPr lang="es-ES" sz="700" b="1" dirty="0">
              <a:solidFill>
                <a:srgbClr val="002060"/>
              </a:solidFill>
            </a:endParaRPr>
          </a:p>
          <a:p>
            <a:pPr marL="0" indent="0" algn="ctr">
              <a:lnSpc>
                <a:spcPct val="114000"/>
              </a:lnSpc>
              <a:buFont typeface="Arial" panose="020B0604020202020204" pitchFamily="34" charset="0"/>
              <a:buNone/>
            </a:pPr>
            <a:endParaRPr lang="es-ES" sz="800" b="1" dirty="0">
              <a:solidFill>
                <a:srgbClr val="025C66"/>
              </a:solidFill>
            </a:endParaRPr>
          </a:p>
        </p:txBody>
      </p:sp>
      <p:sp>
        <p:nvSpPr>
          <p:cNvPr id="18" name="Marcador de posición de texto 21">
            <a:extLst>
              <a:ext uri="{FF2B5EF4-FFF2-40B4-BE49-F238E27FC236}">
                <a16:creationId xmlns:a16="http://schemas.microsoft.com/office/drawing/2014/main" id="{DA3FD75A-0FB2-4128-9FD0-84814F2DC779}"/>
              </a:ext>
            </a:extLst>
          </p:cNvPr>
          <p:cNvSpPr txBox="1">
            <a:spLocks/>
          </p:cNvSpPr>
          <p:nvPr/>
        </p:nvSpPr>
        <p:spPr>
          <a:xfrm>
            <a:off x="144781" y="9669275"/>
            <a:ext cx="7445677" cy="598420"/>
          </a:xfrm>
          <a:prstGeom prst="rect">
            <a:avLst/>
          </a:prstGeom>
        </p:spPr>
        <p:txBody>
          <a:bodyPr vert="horz" lIns="0" tIns="0" rIns="0" bIns="0" rtlCol="0" anchor="t">
            <a:noAutofit/>
          </a:bodyPr>
          <a:lstStyle>
            <a:lvl1pPr marL="0" indent="0" algn="l" defTabSz="1301628" rtl="0" eaLnBrk="1" latinLnBrk="0" hangingPunct="1">
              <a:lnSpc>
                <a:spcPct val="120000"/>
              </a:lnSpc>
              <a:spcBef>
                <a:spcPts val="0"/>
              </a:spcBef>
              <a:buFont typeface="Arial" panose="020B0604020202020204" pitchFamily="34" charset="0"/>
              <a:buNone/>
              <a:defRPr sz="1165" b="0" kern="1200" baseline="0">
                <a:solidFill>
                  <a:schemeClr val="tx1">
                    <a:lumMod val="65000"/>
                    <a:lumOff val="35000"/>
                  </a:schemeClr>
                </a:solidFill>
                <a:latin typeface="+mn-lt"/>
                <a:ea typeface="+mn-ea"/>
                <a:cs typeface="+mn-cs"/>
              </a:defRPr>
            </a:lvl1pPr>
            <a:lvl2pPr marL="0" indent="0" algn="l" defTabSz="1301628" rtl="0" eaLnBrk="1" latinLnBrk="0" hangingPunct="1">
              <a:lnSpc>
                <a:spcPct val="90000"/>
              </a:lnSpc>
              <a:spcBef>
                <a:spcPts val="0"/>
              </a:spcBef>
              <a:buFont typeface="Arial" panose="020B0604020202020204" pitchFamily="34" charset="0"/>
              <a:buNone/>
              <a:defRPr sz="2329" kern="1200">
                <a:solidFill>
                  <a:schemeClr val="tx1"/>
                </a:solidFill>
                <a:latin typeface="+mn-lt"/>
                <a:ea typeface="+mn-ea"/>
                <a:cs typeface="+mn-cs"/>
              </a:defRPr>
            </a:lvl2pPr>
            <a:lvl3pPr marL="0" indent="0" algn="l" defTabSz="1301628" rtl="0" eaLnBrk="1" latinLnBrk="0" hangingPunct="1">
              <a:lnSpc>
                <a:spcPct val="90000"/>
              </a:lnSpc>
              <a:spcBef>
                <a:spcPts val="0"/>
              </a:spcBef>
              <a:buFont typeface="Arial" panose="020B0604020202020204" pitchFamily="34" charset="0"/>
              <a:buNone/>
              <a:defRPr sz="2329" kern="1200">
                <a:solidFill>
                  <a:schemeClr val="tx1"/>
                </a:solidFill>
                <a:latin typeface="+mn-lt"/>
                <a:ea typeface="+mn-ea"/>
                <a:cs typeface="+mn-cs"/>
              </a:defRPr>
            </a:lvl3pPr>
            <a:lvl4pPr marL="0" indent="0" algn="l" defTabSz="1301628" rtl="0" eaLnBrk="1" latinLnBrk="0" hangingPunct="1">
              <a:lnSpc>
                <a:spcPct val="90000"/>
              </a:lnSpc>
              <a:spcBef>
                <a:spcPts val="0"/>
              </a:spcBef>
              <a:buFont typeface="Arial" panose="020B0604020202020204" pitchFamily="34" charset="0"/>
              <a:buNone/>
              <a:defRPr sz="2329" kern="1200">
                <a:solidFill>
                  <a:schemeClr val="tx1"/>
                </a:solidFill>
                <a:latin typeface="+mn-lt"/>
                <a:ea typeface="+mn-ea"/>
                <a:cs typeface="+mn-cs"/>
              </a:defRPr>
            </a:lvl4pPr>
            <a:lvl5pPr marL="0" indent="0" algn="l" defTabSz="1301628" rtl="0" eaLnBrk="1" latinLnBrk="0" hangingPunct="1">
              <a:lnSpc>
                <a:spcPct val="90000"/>
              </a:lnSpc>
              <a:spcBef>
                <a:spcPts val="0"/>
              </a:spcBef>
              <a:buFont typeface="Arial" panose="020B0604020202020204" pitchFamily="34" charset="0"/>
              <a:buNone/>
              <a:defRPr sz="2329" kern="1200">
                <a:solidFill>
                  <a:schemeClr val="tx1"/>
                </a:solidFill>
                <a:latin typeface="+mn-lt"/>
                <a:ea typeface="+mn-ea"/>
                <a:cs typeface="+mn-cs"/>
              </a:defRPr>
            </a:lvl5pPr>
            <a:lvl6pPr marL="3579479"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6pPr>
            <a:lvl7pPr marL="4230293"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7pPr>
            <a:lvl8pPr marL="4881107"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8pPr>
            <a:lvl9pPr marL="5531920" indent="-325408" algn="l" defTabSz="1301628" rtl="0" eaLnBrk="1" latinLnBrk="0" hangingPunct="1">
              <a:lnSpc>
                <a:spcPct val="90000"/>
              </a:lnSpc>
              <a:spcBef>
                <a:spcPts val="712"/>
              </a:spcBef>
              <a:buFont typeface="Arial" panose="020B0604020202020204" pitchFamily="34" charset="0"/>
              <a:buChar char="•"/>
              <a:defRPr sz="2562" kern="1200">
                <a:solidFill>
                  <a:schemeClr val="tx1"/>
                </a:solidFill>
                <a:latin typeface="+mn-lt"/>
                <a:ea typeface="+mn-ea"/>
                <a:cs typeface="+mn-cs"/>
              </a:defRPr>
            </a:lvl9pPr>
          </a:lstStyle>
          <a:p>
            <a:pPr algn="ctr"/>
            <a:endParaRPr lang="es-ES" sz="600" dirty="0">
              <a:solidFill>
                <a:srgbClr val="025C66"/>
              </a:solidFill>
            </a:endParaRPr>
          </a:p>
          <a:p>
            <a:pPr algn="ctr"/>
            <a:r>
              <a:rPr lang="es-ES" sz="600" dirty="0">
                <a:solidFill>
                  <a:srgbClr val="002060"/>
                </a:solidFill>
              </a:rPr>
              <a:t>El proyecto </a:t>
            </a:r>
            <a:r>
              <a:rPr lang="es-ES" sz="600" b="1" dirty="0">
                <a:solidFill>
                  <a:srgbClr val="002060"/>
                </a:solidFill>
              </a:rPr>
              <a:t>IDIAL-NET</a:t>
            </a:r>
            <a:r>
              <a:rPr lang="es-ES" sz="600" dirty="0">
                <a:solidFill>
                  <a:srgbClr val="002060"/>
                </a:solidFill>
              </a:rPr>
              <a:t> está cofinanciado por el Fondo Europeo de Desarrollo Regional (</a:t>
            </a:r>
            <a:r>
              <a:rPr lang="es-ES" sz="600" b="1" dirty="0">
                <a:solidFill>
                  <a:srgbClr val="002060"/>
                </a:solidFill>
              </a:rPr>
              <a:t>FEDER</a:t>
            </a:r>
            <a:r>
              <a:rPr lang="es-ES" sz="600" dirty="0">
                <a:solidFill>
                  <a:srgbClr val="002060"/>
                </a:solidFill>
              </a:rPr>
              <a:t>) a través del Programa INTERREG V-A España-Portugal (</a:t>
            </a:r>
            <a:r>
              <a:rPr lang="es-ES" sz="600" b="1" dirty="0">
                <a:solidFill>
                  <a:srgbClr val="002060"/>
                </a:solidFill>
              </a:rPr>
              <a:t>POCTEP</a:t>
            </a:r>
            <a:r>
              <a:rPr lang="es-ES" sz="600" dirty="0">
                <a:solidFill>
                  <a:srgbClr val="002060"/>
                </a:solidFill>
              </a:rPr>
              <a:t>) 2014-2020 de la Comisión Europea y cuenta con una dotación presupuestaria total de 1.150.972,01 € (Financiación </a:t>
            </a:r>
            <a:r>
              <a:rPr lang="es-ES" sz="600" b="1" dirty="0">
                <a:solidFill>
                  <a:srgbClr val="002060"/>
                </a:solidFill>
              </a:rPr>
              <a:t>FEDER</a:t>
            </a:r>
            <a:r>
              <a:rPr lang="es-ES" sz="600" dirty="0">
                <a:solidFill>
                  <a:srgbClr val="002060"/>
                </a:solidFill>
              </a:rPr>
              <a:t> 863.229,01 €).</a:t>
            </a:r>
          </a:p>
        </p:txBody>
      </p:sp>
      <p:pic>
        <p:nvPicPr>
          <p:cNvPr id="4" name="Imagen 3">
            <a:extLst>
              <a:ext uri="{FF2B5EF4-FFF2-40B4-BE49-F238E27FC236}">
                <a16:creationId xmlns:a16="http://schemas.microsoft.com/office/drawing/2014/main" id="{464B6D68-4243-4E4C-B18F-39C6DADCFF2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88429" y="178380"/>
            <a:ext cx="3888699" cy="350450"/>
          </a:xfrm>
          <a:prstGeom prst="rect">
            <a:avLst/>
          </a:prstGeom>
        </p:spPr>
      </p:pic>
    </p:spTree>
    <p:extLst>
      <p:ext uri="{BB962C8B-B14F-4D97-AF65-F5344CB8AC3E}">
        <p14:creationId xmlns:p14="http://schemas.microsoft.com/office/powerpoint/2010/main" val="3116151399"/>
      </p:ext>
    </p:extLst>
  </p:cSld>
  <p:clrMapOvr>
    <a:masterClrMapping/>
  </p:clrMapOvr>
</p:sld>
</file>

<file path=ppt/theme/theme1.xml><?xml version="1.0" encoding="utf-8"?>
<a:theme xmlns:a="http://schemas.openxmlformats.org/drawingml/2006/main" name="Tema de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chure_Blueglass_Trifold_TP103417195" id="{1363CEA3-A3CA-4A9C-AD60-1966BFAD8A1B}" vid="{B34EBBC0-8645-4DB4-93B2-234BEAE49B7E}"/>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11B58DB-4786-47F4-9D10-169C634413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Folleto (empresa)</Template>
  <TotalTime>1351</TotalTime>
  <Words>1061</Words>
  <Application>Microsoft Office PowerPoint</Application>
  <PresentationFormat>Personalizado</PresentationFormat>
  <Paragraphs>17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Verdana</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BARBARA GOMULKA</dc:creator>
  <cp:keywords/>
  <cp:lastModifiedBy>BARBARA GOMULKA</cp:lastModifiedBy>
  <cp:revision>119</cp:revision>
  <dcterms:created xsi:type="dcterms:W3CDTF">2020-05-08T22:58:11Z</dcterms:created>
  <dcterms:modified xsi:type="dcterms:W3CDTF">2021-11-10T09:24:12Z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TC034171969991</vt:lpwstr>
  </property>
</Properties>
</file>