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4"/>
  </p:notesMasterIdLst>
  <p:handoutMasterIdLst>
    <p:handoutMasterId r:id="rId5"/>
  </p:handoutMasterIdLst>
  <p:sldIdLst>
    <p:sldId id="265" r:id="rId3"/>
  </p:sldIdLst>
  <p:sldSz cx="7772400" cy="10058400"/>
  <p:notesSz cx="6858000" cy="9144000"/>
  <p:defaultTextStyle>
    <a:defPPr>
      <a:defRPr lang="en-US"/>
    </a:defPPr>
    <a:lvl1pPr marL="0" algn="l" defTabSz="913935" rtl="0" eaLnBrk="1" latinLnBrk="0" hangingPunct="1">
      <a:defRPr sz="1800" kern="1200">
        <a:solidFill>
          <a:schemeClr val="tx1"/>
        </a:solidFill>
        <a:latin typeface="+mn-lt"/>
        <a:ea typeface="+mn-ea"/>
        <a:cs typeface="+mn-cs"/>
      </a:defRPr>
    </a:lvl1pPr>
    <a:lvl2pPr marL="456966" algn="l" defTabSz="913935" rtl="0" eaLnBrk="1" latinLnBrk="0" hangingPunct="1">
      <a:defRPr sz="1800" kern="1200">
        <a:solidFill>
          <a:schemeClr val="tx1"/>
        </a:solidFill>
        <a:latin typeface="+mn-lt"/>
        <a:ea typeface="+mn-ea"/>
        <a:cs typeface="+mn-cs"/>
      </a:defRPr>
    </a:lvl2pPr>
    <a:lvl3pPr marL="913935" algn="l" defTabSz="913935" rtl="0" eaLnBrk="1" latinLnBrk="0" hangingPunct="1">
      <a:defRPr sz="1800" kern="1200">
        <a:solidFill>
          <a:schemeClr val="tx1"/>
        </a:solidFill>
        <a:latin typeface="+mn-lt"/>
        <a:ea typeface="+mn-ea"/>
        <a:cs typeface="+mn-cs"/>
      </a:defRPr>
    </a:lvl3pPr>
    <a:lvl4pPr marL="1370901" algn="l" defTabSz="913935" rtl="0" eaLnBrk="1" latinLnBrk="0" hangingPunct="1">
      <a:defRPr sz="1800" kern="1200">
        <a:solidFill>
          <a:schemeClr val="tx1"/>
        </a:solidFill>
        <a:latin typeface="+mn-lt"/>
        <a:ea typeface="+mn-ea"/>
        <a:cs typeface="+mn-cs"/>
      </a:defRPr>
    </a:lvl4pPr>
    <a:lvl5pPr marL="1827872" algn="l" defTabSz="913935" rtl="0" eaLnBrk="1" latinLnBrk="0" hangingPunct="1">
      <a:defRPr sz="1800" kern="1200">
        <a:solidFill>
          <a:schemeClr val="tx1"/>
        </a:solidFill>
        <a:latin typeface="+mn-lt"/>
        <a:ea typeface="+mn-ea"/>
        <a:cs typeface="+mn-cs"/>
      </a:defRPr>
    </a:lvl5pPr>
    <a:lvl6pPr marL="2284836" algn="l" defTabSz="913935" rtl="0" eaLnBrk="1" latinLnBrk="0" hangingPunct="1">
      <a:defRPr sz="1800" kern="1200">
        <a:solidFill>
          <a:schemeClr val="tx1"/>
        </a:solidFill>
        <a:latin typeface="+mn-lt"/>
        <a:ea typeface="+mn-ea"/>
        <a:cs typeface="+mn-cs"/>
      </a:defRPr>
    </a:lvl6pPr>
    <a:lvl7pPr marL="2741804" algn="l" defTabSz="913935" rtl="0" eaLnBrk="1" latinLnBrk="0" hangingPunct="1">
      <a:defRPr sz="1800" kern="1200">
        <a:solidFill>
          <a:schemeClr val="tx1"/>
        </a:solidFill>
        <a:latin typeface="+mn-lt"/>
        <a:ea typeface="+mn-ea"/>
        <a:cs typeface="+mn-cs"/>
      </a:defRPr>
    </a:lvl7pPr>
    <a:lvl8pPr marL="3198773" algn="l" defTabSz="913935" rtl="0" eaLnBrk="1" latinLnBrk="0" hangingPunct="1">
      <a:defRPr sz="1800" kern="1200">
        <a:solidFill>
          <a:schemeClr val="tx1"/>
        </a:solidFill>
        <a:latin typeface="+mn-lt"/>
        <a:ea typeface="+mn-ea"/>
        <a:cs typeface="+mn-cs"/>
      </a:defRPr>
    </a:lvl8pPr>
    <a:lvl9pPr marL="3655739" algn="l" defTabSz="91393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6D749B"/>
    <a:srgbClr val="3A3AAC"/>
    <a:srgbClr val="008319"/>
    <a:srgbClr val="D20000"/>
    <a:srgbClr val="FFCA00"/>
    <a:srgbClr val="000099"/>
    <a:srgbClr val="1D2984"/>
    <a:srgbClr val="DC3634"/>
    <a:srgbClr val="025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249" autoAdjust="0"/>
  </p:normalViewPr>
  <p:slideViewPr>
    <p:cSldViewPr snapToGrid="0">
      <p:cViewPr varScale="1">
        <p:scale>
          <a:sx n="87" d="100"/>
          <a:sy n="87" d="100"/>
        </p:scale>
        <p:origin x="1722" y="60"/>
      </p:cViewPr>
      <p:guideLst>
        <p:guide orient="horz" pos="3168"/>
        <p:guide pos="2448"/>
      </p:guideLst>
    </p:cSldViewPr>
  </p:slideViewPr>
  <p:notesTextViewPr>
    <p:cViewPr>
      <p:scale>
        <a:sx n="1" d="1"/>
        <a:sy n="1" d="1"/>
      </p:scale>
      <p:origin x="0" y="0"/>
    </p:cViewPr>
  </p:notesTextViewPr>
  <p:notesViewPr>
    <p:cSldViewPr snapToGrid="0" showGuides="1">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7F96A5-B40C-4591-A94D-05A85DE82A47}" type="datetimeFigureOut">
              <a:rPr lang="es-ES"/>
              <a:t>10/11/2021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55127-CA2D-4BC4-8CFE-F19148CDFE65}" type="slidenum">
              <a:rPr/>
              <a:t>‹Nº›</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FC828-8F12-4CF0-9AF3-FA4FDDB6EB28}" type="datetimeFigureOut">
              <a:rPr lang="es-ES"/>
              <a:t>10/11/2021</a:t>
            </a:fld>
            <a:endParaRPr/>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B6C3F-CB80-4F8D-9D19-17AA7E3C7BEF}" type="slidenum">
              <a:rPr/>
              <a:t>‹Nº›</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3935" rtl="0" eaLnBrk="1" latinLnBrk="0" hangingPunct="1">
      <a:defRPr sz="1200" kern="1200">
        <a:solidFill>
          <a:schemeClr val="tx1"/>
        </a:solidFill>
        <a:latin typeface="+mn-lt"/>
        <a:ea typeface="+mn-ea"/>
        <a:cs typeface="+mn-cs"/>
      </a:defRPr>
    </a:lvl1pPr>
    <a:lvl2pPr marL="456966" algn="l" defTabSz="913935" rtl="0" eaLnBrk="1" latinLnBrk="0" hangingPunct="1">
      <a:defRPr sz="1200" kern="1200">
        <a:solidFill>
          <a:schemeClr val="tx1"/>
        </a:solidFill>
        <a:latin typeface="+mn-lt"/>
        <a:ea typeface="+mn-ea"/>
        <a:cs typeface="+mn-cs"/>
      </a:defRPr>
    </a:lvl2pPr>
    <a:lvl3pPr marL="913935" algn="l" defTabSz="913935" rtl="0" eaLnBrk="1" latinLnBrk="0" hangingPunct="1">
      <a:defRPr sz="1200" kern="1200">
        <a:solidFill>
          <a:schemeClr val="tx1"/>
        </a:solidFill>
        <a:latin typeface="+mn-lt"/>
        <a:ea typeface="+mn-ea"/>
        <a:cs typeface="+mn-cs"/>
      </a:defRPr>
    </a:lvl3pPr>
    <a:lvl4pPr marL="1370901" algn="l" defTabSz="913935" rtl="0" eaLnBrk="1" latinLnBrk="0" hangingPunct="1">
      <a:defRPr sz="1200" kern="1200">
        <a:solidFill>
          <a:schemeClr val="tx1"/>
        </a:solidFill>
        <a:latin typeface="+mn-lt"/>
        <a:ea typeface="+mn-ea"/>
        <a:cs typeface="+mn-cs"/>
      </a:defRPr>
    </a:lvl4pPr>
    <a:lvl5pPr marL="1827872" algn="l" defTabSz="913935" rtl="0" eaLnBrk="1" latinLnBrk="0" hangingPunct="1">
      <a:defRPr sz="1200" kern="1200">
        <a:solidFill>
          <a:schemeClr val="tx1"/>
        </a:solidFill>
        <a:latin typeface="+mn-lt"/>
        <a:ea typeface="+mn-ea"/>
        <a:cs typeface="+mn-cs"/>
      </a:defRPr>
    </a:lvl5pPr>
    <a:lvl6pPr marL="2284836" algn="l" defTabSz="913935" rtl="0" eaLnBrk="1" latinLnBrk="0" hangingPunct="1">
      <a:defRPr sz="1200" kern="1200">
        <a:solidFill>
          <a:schemeClr val="tx1"/>
        </a:solidFill>
        <a:latin typeface="+mn-lt"/>
        <a:ea typeface="+mn-ea"/>
        <a:cs typeface="+mn-cs"/>
      </a:defRPr>
    </a:lvl6pPr>
    <a:lvl7pPr marL="2741804" algn="l" defTabSz="913935" rtl="0" eaLnBrk="1" latinLnBrk="0" hangingPunct="1">
      <a:defRPr sz="1200" kern="1200">
        <a:solidFill>
          <a:schemeClr val="tx1"/>
        </a:solidFill>
        <a:latin typeface="+mn-lt"/>
        <a:ea typeface="+mn-ea"/>
        <a:cs typeface="+mn-cs"/>
      </a:defRPr>
    </a:lvl7pPr>
    <a:lvl8pPr marL="3198773" algn="l" defTabSz="913935" rtl="0" eaLnBrk="1" latinLnBrk="0" hangingPunct="1">
      <a:defRPr sz="1200" kern="1200">
        <a:solidFill>
          <a:schemeClr val="tx1"/>
        </a:solidFill>
        <a:latin typeface="+mn-lt"/>
        <a:ea typeface="+mn-ea"/>
        <a:cs typeface="+mn-cs"/>
      </a:defRPr>
    </a:lvl8pPr>
    <a:lvl9pPr marL="3655739" algn="l" defTabSz="91393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ágina exterior">
    <p:spTree>
      <p:nvGrpSpPr>
        <p:cNvPr id="1" name=""/>
        <p:cNvGrpSpPr/>
        <p:nvPr/>
      </p:nvGrpSpPr>
      <p:grpSpPr>
        <a:xfrm>
          <a:off x="0" y="0"/>
          <a:ext cx="0" cy="0"/>
          <a:chOff x="0" y="0"/>
          <a:chExt cx="0" cy="0"/>
        </a:xfrm>
      </p:grpSpPr>
      <p:sp>
        <p:nvSpPr>
          <p:cNvPr id="12" name="Rectangle 11"/>
          <p:cNvSpPr/>
          <p:nvPr/>
        </p:nvSpPr>
        <p:spPr>
          <a:xfrm>
            <a:off x="353291" y="591673"/>
            <a:ext cx="1837113" cy="85200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785"/>
          </a:p>
        </p:txBody>
      </p:sp>
      <p:sp>
        <p:nvSpPr>
          <p:cNvPr id="10" name="Text Placeholder 9"/>
          <p:cNvSpPr>
            <a:spLocks noGrp="1"/>
          </p:cNvSpPr>
          <p:nvPr>
            <p:ph type="body" sz="quarter" idx="10"/>
          </p:nvPr>
        </p:nvSpPr>
        <p:spPr>
          <a:xfrm>
            <a:off x="600596" y="861283"/>
            <a:ext cx="1342506" cy="1963710"/>
          </a:xfrm>
        </p:spPr>
        <p:txBody>
          <a:bodyPr lIns="0" tIns="0" rIns="0" bIns="0" anchor="b">
            <a:noAutofit/>
          </a:bodyPr>
          <a:lstStyle>
            <a:lvl1pPr marL="0" indent="0">
              <a:lnSpc>
                <a:spcPct val="100000"/>
              </a:lnSpc>
              <a:spcBef>
                <a:spcPts val="0"/>
              </a:spcBef>
              <a:buNone/>
              <a:defRPr sz="2329">
                <a:solidFill>
                  <a:schemeClr val="bg1"/>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11" name="Text Placeholder 9"/>
          <p:cNvSpPr>
            <a:spLocks noGrp="1"/>
          </p:cNvSpPr>
          <p:nvPr>
            <p:ph type="body" sz="quarter" idx="11"/>
          </p:nvPr>
        </p:nvSpPr>
        <p:spPr>
          <a:xfrm>
            <a:off x="600596" y="2980148"/>
            <a:ext cx="1342506" cy="5717416"/>
          </a:xfrm>
        </p:spPr>
        <p:txBody>
          <a:bodyPr lIns="0" tIns="0" rIns="0" bIns="0" anchor="t">
            <a:noAutofit/>
          </a:bodyPr>
          <a:lstStyle>
            <a:lvl1pPr marL="0" indent="0">
              <a:lnSpc>
                <a:spcPct val="105000"/>
              </a:lnSpc>
              <a:spcBef>
                <a:spcPts val="1035"/>
              </a:spcBef>
              <a:buNone/>
              <a:defRPr sz="1294">
                <a:solidFill>
                  <a:schemeClr val="bg1"/>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13" name="Rectangle 12"/>
          <p:cNvSpPr/>
          <p:nvPr/>
        </p:nvSpPr>
        <p:spPr>
          <a:xfrm>
            <a:off x="353291" y="9289236"/>
            <a:ext cx="1837113" cy="1774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785"/>
          </a:p>
        </p:txBody>
      </p:sp>
      <p:sp>
        <p:nvSpPr>
          <p:cNvPr id="15" name="Rectangle 14"/>
          <p:cNvSpPr/>
          <p:nvPr/>
        </p:nvSpPr>
        <p:spPr>
          <a:xfrm>
            <a:off x="5505451" y="9170899"/>
            <a:ext cx="1907771" cy="2958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785"/>
          </a:p>
        </p:txBody>
      </p:sp>
      <p:sp>
        <p:nvSpPr>
          <p:cNvPr id="20" name="Text Placeholder 9"/>
          <p:cNvSpPr>
            <a:spLocks noGrp="1"/>
          </p:cNvSpPr>
          <p:nvPr>
            <p:ph type="body" sz="quarter" idx="12"/>
          </p:nvPr>
        </p:nvSpPr>
        <p:spPr>
          <a:xfrm>
            <a:off x="5505451" y="591680"/>
            <a:ext cx="1907771" cy="2282126"/>
          </a:xfrm>
        </p:spPr>
        <p:txBody>
          <a:bodyPr lIns="0" tIns="0" rIns="0" bIns="0" anchor="b">
            <a:noAutofit/>
          </a:bodyPr>
          <a:lstStyle>
            <a:lvl1pPr marL="0" indent="0">
              <a:lnSpc>
                <a:spcPct val="95000"/>
              </a:lnSpc>
              <a:spcBef>
                <a:spcPts val="0"/>
              </a:spcBef>
              <a:buNone/>
              <a:defRPr sz="3882" b="1">
                <a:solidFill>
                  <a:schemeClr val="tx1">
                    <a:lumMod val="65000"/>
                    <a:lumOff val="35000"/>
                  </a:schemeClr>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22" name="Picture Placeholder 21"/>
          <p:cNvSpPr>
            <a:spLocks noGrp="1"/>
          </p:cNvSpPr>
          <p:nvPr>
            <p:ph type="pic" sz="quarter" idx="13"/>
          </p:nvPr>
        </p:nvSpPr>
        <p:spPr>
          <a:xfrm>
            <a:off x="5505452" y="3546950"/>
            <a:ext cx="1907527" cy="5446452"/>
          </a:xfrm>
        </p:spPr>
        <p:txBody>
          <a:bodyPr>
            <a:normAutofit/>
          </a:bodyPr>
          <a:lstStyle>
            <a:lvl1pPr marL="0" indent="0">
              <a:buNone/>
              <a:defRPr sz="2071">
                <a:solidFill>
                  <a:schemeClr val="tx1">
                    <a:lumMod val="65000"/>
                    <a:lumOff val="35000"/>
                  </a:schemeClr>
                </a:solidFill>
              </a:defRPr>
            </a:lvl1pPr>
          </a:lstStyle>
          <a:p>
            <a:r>
              <a:rPr lang="es-ES"/>
              <a:t>Haga clic en el icono para agregar una imagen</a:t>
            </a:r>
            <a:endParaRPr/>
          </a:p>
        </p:txBody>
      </p:sp>
      <p:sp>
        <p:nvSpPr>
          <p:cNvPr id="24" name="Text Placeholder 9"/>
          <p:cNvSpPr>
            <a:spLocks noGrp="1"/>
          </p:cNvSpPr>
          <p:nvPr>
            <p:ph type="body" sz="quarter" idx="14"/>
          </p:nvPr>
        </p:nvSpPr>
        <p:spPr>
          <a:xfrm>
            <a:off x="5505451" y="2932979"/>
            <a:ext cx="1907771" cy="447778"/>
          </a:xfrm>
        </p:spPr>
        <p:txBody>
          <a:bodyPr lIns="0" tIns="0" rIns="0" bIns="0" anchor="t">
            <a:noAutofit/>
          </a:bodyPr>
          <a:lstStyle>
            <a:lvl1pPr marL="0" indent="0">
              <a:lnSpc>
                <a:spcPct val="114000"/>
              </a:lnSpc>
              <a:spcBef>
                <a:spcPts val="0"/>
              </a:spcBef>
              <a:buNone/>
              <a:defRPr sz="1035" b="0">
                <a:solidFill>
                  <a:schemeClr val="accent1"/>
                </a:solidFill>
                <a:latin typeface="+mn-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26" name="Text Placeholder 9"/>
          <p:cNvSpPr>
            <a:spLocks noGrp="1"/>
          </p:cNvSpPr>
          <p:nvPr>
            <p:ph type="body" sz="quarter" idx="15" hasCustomPrompt="1"/>
          </p:nvPr>
        </p:nvSpPr>
        <p:spPr>
          <a:xfrm rot="16200000">
            <a:off x="1551683" y="8097389"/>
            <a:ext cx="2603348" cy="132261"/>
          </a:xfrm>
        </p:spPr>
        <p:txBody>
          <a:bodyPr lIns="0" tIns="0" rIns="0" bIns="0" anchor="t">
            <a:noAutofit/>
          </a:bodyPr>
          <a:lstStyle>
            <a:lvl1pPr marL="0" indent="0">
              <a:lnSpc>
                <a:spcPct val="100000"/>
              </a:lnSpc>
              <a:spcBef>
                <a:spcPts val="0"/>
              </a:spcBef>
              <a:buNone/>
              <a:defRPr sz="1165" b="1">
                <a:solidFill>
                  <a:schemeClr val="tx1">
                    <a:lumMod val="65000"/>
                    <a:lumOff val="35000"/>
                  </a:schemeClr>
                </a:solidFill>
                <a:latin typeface="+mn-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[Company Name]</a:t>
            </a:r>
          </a:p>
        </p:txBody>
      </p:sp>
      <p:sp>
        <p:nvSpPr>
          <p:cNvPr id="27" name="Text Placeholder 9"/>
          <p:cNvSpPr>
            <a:spLocks noGrp="1"/>
          </p:cNvSpPr>
          <p:nvPr>
            <p:ph type="body" sz="quarter" idx="16" hasCustomPrompt="1"/>
          </p:nvPr>
        </p:nvSpPr>
        <p:spPr>
          <a:xfrm rot="16200000">
            <a:off x="1684932" y="8097389"/>
            <a:ext cx="2603348" cy="132261"/>
          </a:xfrm>
        </p:spPr>
        <p:txBody>
          <a:bodyPr lIns="0" tIns="0" rIns="0" bIns="0" anchor="t">
            <a:noAutofit/>
          </a:bodyPr>
          <a:lstStyle>
            <a:lvl1pPr marL="0" indent="0">
              <a:lnSpc>
                <a:spcPct val="100000"/>
              </a:lnSpc>
              <a:spcBef>
                <a:spcPts val="0"/>
              </a:spcBef>
              <a:buNone/>
              <a:defRPr sz="1165" b="0">
                <a:solidFill>
                  <a:schemeClr val="tx1">
                    <a:lumMod val="65000"/>
                    <a:lumOff val="35000"/>
                  </a:schemeClr>
                </a:solidFill>
                <a:latin typeface="+mn-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[Street Address]</a:t>
            </a:r>
          </a:p>
        </p:txBody>
      </p:sp>
      <p:sp>
        <p:nvSpPr>
          <p:cNvPr id="28" name="Text Placeholder 9"/>
          <p:cNvSpPr>
            <a:spLocks noGrp="1"/>
          </p:cNvSpPr>
          <p:nvPr>
            <p:ph type="body" sz="quarter" idx="17" hasCustomPrompt="1"/>
          </p:nvPr>
        </p:nvSpPr>
        <p:spPr>
          <a:xfrm rot="16200000">
            <a:off x="1818181" y="8097389"/>
            <a:ext cx="2603348" cy="132261"/>
          </a:xfrm>
        </p:spPr>
        <p:txBody>
          <a:bodyPr lIns="0" tIns="0" rIns="0" bIns="0" anchor="t">
            <a:noAutofit/>
          </a:bodyPr>
          <a:lstStyle>
            <a:lvl1pPr marL="0" indent="0">
              <a:lnSpc>
                <a:spcPct val="100000"/>
              </a:lnSpc>
              <a:spcBef>
                <a:spcPts val="0"/>
              </a:spcBef>
              <a:buNone/>
              <a:defRPr sz="1165" b="0">
                <a:solidFill>
                  <a:schemeClr val="tx1">
                    <a:lumMod val="65000"/>
                    <a:lumOff val="35000"/>
                  </a:schemeClr>
                </a:solidFill>
                <a:latin typeface="+mn-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[City, ST  ZIP Code]</a:t>
            </a:r>
          </a:p>
        </p:txBody>
      </p:sp>
      <p:sp>
        <p:nvSpPr>
          <p:cNvPr id="29" name="Text Placeholder 9"/>
          <p:cNvSpPr>
            <a:spLocks noGrp="1"/>
          </p:cNvSpPr>
          <p:nvPr>
            <p:ph type="body" sz="quarter" idx="18" hasCustomPrompt="1"/>
          </p:nvPr>
        </p:nvSpPr>
        <p:spPr>
          <a:xfrm rot="16200000">
            <a:off x="2131508" y="3926165"/>
            <a:ext cx="3336180" cy="613273"/>
          </a:xfrm>
        </p:spPr>
        <p:txBody>
          <a:bodyPr lIns="0" tIns="0" rIns="0" bIns="0" anchor="t">
            <a:noAutofit/>
          </a:bodyPr>
          <a:lstStyle>
            <a:lvl1pPr marL="0" indent="0">
              <a:lnSpc>
                <a:spcPct val="120000"/>
              </a:lnSpc>
              <a:spcBef>
                <a:spcPts val="0"/>
              </a:spcBef>
              <a:buNone/>
              <a:defRPr sz="1165" b="0" baseline="0">
                <a:solidFill>
                  <a:schemeClr val="tx1">
                    <a:lumMod val="65000"/>
                    <a:lumOff val="35000"/>
                  </a:schemeClr>
                </a:solidFill>
                <a:latin typeface="+mn-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[Recipient Name]</a:t>
            </a:r>
            <a:br>
              <a:rPr/>
            </a:br>
            <a:r>
              <a:t>[Address]</a:t>
            </a:r>
            <a:br>
              <a:rPr/>
            </a:br>
            <a:r>
              <a:t>[City, ST  ZIP Code]</a:t>
            </a:r>
          </a:p>
        </p:txBody>
      </p:sp>
      <p:sp>
        <p:nvSpPr>
          <p:cNvPr id="32" name="Rectangle 31"/>
          <p:cNvSpPr/>
          <p:nvPr/>
        </p:nvSpPr>
        <p:spPr>
          <a:xfrm rot="16200000">
            <a:off x="2364914" y="770451"/>
            <a:ext cx="887502" cy="529937"/>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83299">
              <a:lnSpc>
                <a:spcPct val="125000"/>
              </a:lnSpc>
              <a:buNone/>
            </a:pPr>
            <a:r>
              <a:rPr sz="1035" b="0" i="0">
                <a:solidFill>
                  <a:schemeClr val="bg1">
                    <a:lumMod val="85000"/>
                  </a:schemeClr>
                </a:solidFill>
                <a:latin typeface="Verdana"/>
                <a:ea typeface="+mn-ea"/>
                <a:cs typeface="+mn-cs"/>
              </a:rPr>
              <a:t>SITÚE</a:t>
            </a:r>
            <a:br>
              <a:rPr sz="1035" b="0" i="0">
                <a:solidFill>
                  <a:schemeClr val="bg1">
                    <a:lumMod val="85000"/>
                  </a:schemeClr>
                </a:solidFill>
                <a:latin typeface="Verdana"/>
                <a:ea typeface="+mn-ea"/>
                <a:cs typeface="+mn-cs"/>
              </a:rPr>
            </a:br>
            <a:r>
              <a:rPr sz="1035" b="0" i="0">
                <a:solidFill>
                  <a:schemeClr val="bg1">
                    <a:lumMod val="85000"/>
                  </a:schemeClr>
                </a:solidFill>
                <a:latin typeface="Verdana"/>
                <a:ea typeface="+mn-ea"/>
                <a:cs typeface="+mn-cs"/>
              </a:rPr>
              <a:t>EL SELLO</a:t>
            </a:r>
            <a:br>
              <a:rPr sz="1035" b="0" i="0">
                <a:solidFill>
                  <a:schemeClr val="bg1">
                    <a:lumMod val="85000"/>
                  </a:schemeClr>
                </a:solidFill>
                <a:latin typeface="Verdana"/>
                <a:ea typeface="+mn-ea"/>
                <a:cs typeface="+mn-cs"/>
              </a:rPr>
            </a:br>
            <a:r>
              <a:rPr sz="1035" b="0" i="0">
                <a:solidFill>
                  <a:schemeClr val="bg1">
                    <a:lumMod val="85000"/>
                  </a:schemeClr>
                </a:solidFill>
                <a:latin typeface="Verdana"/>
                <a:ea typeface="+mn-ea"/>
                <a:cs typeface="+mn-cs"/>
              </a:rPr>
              <a:t>AQUÍ </a:t>
            </a:r>
          </a:p>
        </p:txBody>
      </p:sp>
      <p:sp>
        <p:nvSpPr>
          <p:cNvPr id="33" name="Instructional Text"/>
          <p:cNvSpPr/>
          <p:nvPr/>
        </p:nvSpPr>
        <p:spPr>
          <a:xfrm>
            <a:off x="7949046" y="6"/>
            <a:ext cx="1295400" cy="10052516"/>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8334" tIns="59167" rIns="118334" bIns="59167" numCol="1" spcCol="0" rtlCol="0" fromWordArt="0" anchor="t" anchorCtr="0" forceAA="0" compatLnSpc="1">
            <a:prstTxWarp prst="textNoShape">
              <a:avLst/>
            </a:prstTxWarp>
            <a:noAutofit/>
          </a:bodyPr>
          <a:lstStyle/>
          <a:p>
            <a:pPr algn="l" defTabSz="1183299">
              <a:spcBef>
                <a:spcPts val="1553"/>
              </a:spcBef>
              <a:buNone/>
            </a:pPr>
            <a:r>
              <a:rPr lang="es-ES" sz="1424" b="1" i="1" baseline="0" noProof="0" dirty="0">
                <a:latin typeface="Arial"/>
                <a:ea typeface="+mn-ea"/>
                <a:cs typeface="Arial"/>
              </a:rPr>
              <a:t>Nota: </a:t>
            </a:r>
          </a:p>
          <a:p>
            <a:pPr algn="l" defTabSz="1183299">
              <a:spcBef>
                <a:spcPts val="1553"/>
              </a:spcBef>
              <a:buNone/>
            </a:pPr>
            <a:r>
              <a:rPr lang="es-ES" sz="1424" b="1" i="1" baseline="0" noProof="0" dirty="0">
                <a:latin typeface="Arial"/>
                <a:ea typeface="+mn-ea"/>
                <a:cs typeface="Arial"/>
              </a:rPr>
              <a:t>Este folleto </a:t>
            </a:r>
            <a:r>
              <a:rPr lang="es-ES" sz="1424" b="1" i="1" noProof="0" dirty="0">
                <a:latin typeface="Arial"/>
                <a:ea typeface="+mn-ea"/>
                <a:cs typeface="Arial"/>
              </a:rPr>
              <a:t>está diseñado para ser impreso. </a:t>
            </a:r>
            <a:r>
              <a:rPr lang="es-ES" sz="1424" b="1" i="1" baseline="0" noProof="0" dirty="0">
                <a:latin typeface="Arial"/>
                <a:ea typeface="+mn-ea"/>
                <a:cs typeface="Arial"/>
              </a:rPr>
              <a:t>Antes de imprimirlo en papel grueso, realice una prueba en papel normal para asegurarse</a:t>
            </a:r>
            <a:r>
              <a:rPr lang="es-ES" sz="1424" b="1" i="1" noProof="0" dirty="0">
                <a:latin typeface="Arial"/>
                <a:ea typeface="+mn-ea"/>
                <a:cs typeface="Arial"/>
              </a:rPr>
              <a:t> de que la disposición del texto es correcta.</a:t>
            </a:r>
          </a:p>
          <a:p>
            <a:pPr algn="l" defTabSz="1183299">
              <a:spcBef>
                <a:spcPts val="1553"/>
              </a:spcBef>
              <a:buNone/>
            </a:pPr>
            <a:r>
              <a:rPr lang="es-ES" sz="1424" b="1" i="1" baseline="0" noProof="0" dirty="0">
                <a:latin typeface="Arial"/>
                <a:ea typeface="+mn-ea"/>
                <a:cs typeface="Arial"/>
              </a:rPr>
              <a:t>Es posible que deba desactivar la opción Ajustar al tamaño del papel en el cuadro de diálogo Imprimir (en la lista desplegable Diapositivas de página completa).</a:t>
            </a:r>
          </a:p>
          <a:p>
            <a:pPr algn="l" defTabSz="1183299">
              <a:spcBef>
                <a:spcPts val="1553"/>
              </a:spcBef>
              <a:buNone/>
            </a:pPr>
            <a:r>
              <a:rPr lang="es-ES" sz="1424" b="1" i="1" noProof="0" dirty="0">
                <a:latin typeface="Arial"/>
                <a:ea typeface="+mn-ea"/>
                <a:cs typeface="Arial"/>
              </a:rPr>
              <a:t>Consulte las instrucciones de la impresora para imprimir páginas a doble cara.</a:t>
            </a:r>
          </a:p>
          <a:p>
            <a:pPr algn="l" defTabSz="1183299">
              <a:spcBef>
                <a:spcPts val="1553"/>
              </a:spcBef>
              <a:buNone/>
            </a:pPr>
            <a:r>
              <a:rPr lang="es-ES" sz="1424" b="1" i="1" baseline="0" noProof="0" dirty="0">
                <a:latin typeface="Arial"/>
                <a:ea typeface="+mn-ea"/>
                <a:cs typeface="Arial"/>
              </a:rPr>
              <a:t>Para cambiar imágenes de esta dispositiva, seleccione una imagen y elimínela. A continuación haga clic en el icono Imágenes del marcador de posición e inserte su imagen.</a:t>
            </a:r>
          </a:p>
        </p:txBody>
      </p:sp>
    </p:spTree>
    <p:extLst>
      <p:ext uri="{BB962C8B-B14F-4D97-AF65-F5344CB8AC3E}">
        <p14:creationId xmlns:p14="http://schemas.microsoft.com/office/powerpoint/2010/main" val="658768243"/>
      </p:ext>
    </p:extLst>
  </p:cSld>
  <p:clrMapOvr>
    <a:masterClrMapping/>
  </p:clrMapOvr>
  <p:extLst>
    <p:ext uri="{DCECCB84-F9BA-43D5-87BE-67443E8EF086}">
      <p15:sldGuideLst xmlns:p15="http://schemas.microsoft.com/office/powerpoint/2012/main">
        <p15:guide id="1" orient="horz" pos="5962" userDrawn="1">
          <p15:clr>
            <a:srgbClr val="FBAE40"/>
          </p15:clr>
        </p15:guide>
        <p15:guide id="2" orient="horz" pos="374" userDrawn="1">
          <p15:clr>
            <a:srgbClr val="FBAE40"/>
          </p15:clr>
        </p15:guide>
        <p15:guide id="3" pos="222" userDrawn="1">
          <p15:clr>
            <a:srgbClr val="FBAE40"/>
          </p15:clr>
        </p15:guide>
        <p15:guide id="4" pos="4674" userDrawn="1">
          <p15:clr>
            <a:srgbClr val="FBAE40"/>
          </p15:clr>
        </p15:guide>
        <p15:guide id="5" pos="1595" userDrawn="1">
          <p15:clr>
            <a:srgbClr val="A4A3A4"/>
          </p15:clr>
        </p15:guide>
        <p15:guide id="6" pos="3246"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ágina interior">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53293" y="4289494"/>
            <a:ext cx="2190404" cy="307604"/>
          </a:xfrm>
        </p:spPr>
        <p:txBody>
          <a:bodyPr lIns="0" tIns="0" rIns="0" bIns="0" anchor="t">
            <a:noAutofit/>
          </a:bodyPr>
          <a:lstStyle>
            <a:lvl1pPr marL="0" indent="0">
              <a:lnSpc>
                <a:spcPct val="100000"/>
              </a:lnSpc>
              <a:spcBef>
                <a:spcPts val="0"/>
              </a:spcBef>
              <a:buNone/>
              <a:defRPr sz="1941">
                <a:solidFill>
                  <a:schemeClr val="accent1"/>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Click to edit text</a:t>
            </a:r>
          </a:p>
        </p:txBody>
      </p:sp>
      <p:sp>
        <p:nvSpPr>
          <p:cNvPr id="11" name="Text Placeholder 9"/>
          <p:cNvSpPr>
            <a:spLocks noGrp="1"/>
          </p:cNvSpPr>
          <p:nvPr>
            <p:ph type="body" sz="quarter" idx="11"/>
          </p:nvPr>
        </p:nvSpPr>
        <p:spPr>
          <a:xfrm>
            <a:off x="353291" y="4689977"/>
            <a:ext cx="2190404" cy="1107404"/>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13" name="Rectangle 12"/>
          <p:cNvSpPr/>
          <p:nvPr/>
        </p:nvSpPr>
        <p:spPr>
          <a:xfrm>
            <a:off x="353292" y="9289236"/>
            <a:ext cx="7065818" cy="1774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785"/>
          </a:p>
        </p:txBody>
      </p:sp>
      <p:sp>
        <p:nvSpPr>
          <p:cNvPr id="19" name="Picture Placeholder 21"/>
          <p:cNvSpPr>
            <a:spLocks noGrp="1"/>
          </p:cNvSpPr>
          <p:nvPr>
            <p:ph type="pic" sz="quarter" idx="19"/>
          </p:nvPr>
        </p:nvSpPr>
        <p:spPr>
          <a:xfrm>
            <a:off x="353290" y="591674"/>
            <a:ext cx="2473037" cy="3372524"/>
          </a:xfrm>
        </p:spPr>
        <p:txBody>
          <a:bodyPr>
            <a:normAutofit/>
          </a:bodyPr>
          <a:lstStyle>
            <a:lvl1pPr marL="0" indent="0">
              <a:buNone/>
              <a:defRPr sz="2071">
                <a:solidFill>
                  <a:schemeClr val="tx1">
                    <a:lumMod val="65000"/>
                    <a:lumOff val="35000"/>
                  </a:schemeClr>
                </a:solidFill>
              </a:defRPr>
            </a:lvl1pPr>
          </a:lstStyle>
          <a:p>
            <a:r>
              <a:rPr lang="es-ES"/>
              <a:t>Haga clic en el icono para agregar una imagen</a:t>
            </a:r>
            <a:endParaRPr/>
          </a:p>
        </p:txBody>
      </p:sp>
      <p:sp>
        <p:nvSpPr>
          <p:cNvPr id="21" name="Text Placeholder 9"/>
          <p:cNvSpPr>
            <a:spLocks noGrp="1"/>
          </p:cNvSpPr>
          <p:nvPr>
            <p:ph type="body" sz="quarter" idx="20"/>
          </p:nvPr>
        </p:nvSpPr>
        <p:spPr>
          <a:xfrm>
            <a:off x="353291" y="5888004"/>
            <a:ext cx="2190404" cy="188694"/>
          </a:xfrm>
        </p:spPr>
        <p:txBody>
          <a:bodyPr lIns="0" tIns="0" rIns="0" bIns="0" anchor="t">
            <a:noAutofit/>
          </a:bodyPr>
          <a:lstStyle>
            <a:lvl1pPr marL="0" indent="0">
              <a:lnSpc>
                <a:spcPct val="114000"/>
              </a:lnSpc>
              <a:spcBef>
                <a:spcPts val="1035"/>
              </a:spcBef>
              <a:buNone/>
              <a:defRPr sz="1035" b="1">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23" name="Text Placeholder 9"/>
          <p:cNvSpPr>
            <a:spLocks noGrp="1"/>
          </p:cNvSpPr>
          <p:nvPr>
            <p:ph type="body" sz="quarter" idx="21"/>
          </p:nvPr>
        </p:nvSpPr>
        <p:spPr>
          <a:xfrm>
            <a:off x="353291" y="6112107"/>
            <a:ext cx="2190404" cy="2774486"/>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25" name="Rectangle 24"/>
          <p:cNvSpPr/>
          <p:nvPr/>
        </p:nvSpPr>
        <p:spPr>
          <a:xfrm>
            <a:off x="2826326" y="591674"/>
            <a:ext cx="2190407" cy="33725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785"/>
          </a:p>
        </p:txBody>
      </p:sp>
      <p:sp>
        <p:nvSpPr>
          <p:cNvPr id="30" name="Text Placeholder 9"/>
          <p:cNvSpPr>
            <a:spLocks noGrp="1"/>
          </p:cNvSpPr>
          <p:nvPr>
            <p:ph type="body" sz="quarter" idx="22"/>
          </p:nvPr>
        </p:nvSpPr>
        <p:spPr>
          <a:xfrm>
            <a:off x="3073630" y="1005846"/>
            <a:ext cx="1695800" cy="2541100"/>
          </a:xfrm>
        </p:spPr>
        <p:txBody>
          <a:bodyPr lIns="0" tIns="0" rIns="0" bIns="0" anchor="ctr">
            <a:noAutofit/>
          </a:bodyPr>
          <a:lstStyle>
            <a:lvl1pPr marL="0" indent="0">
              <a:lnSpc>
                <a:spcPct val="114000"/>
              </a:lnSpc>
              <a:spcBef>
                <a:spcPts val="1165"/>
              </a:spcBef>
              <a:buNone/>
              <a:defRPr sz="1424">
                <a:solidFill>
                  <a:schemeClr val="bg1"/>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35" name="Text Placeholder 9"/>
          <p:cNvSpPr>
            <a:spLocks noGrp="1"/>
          </p:cNvSpPr>
          <p:nvPr>
            <p:ph type="body" sz="quarter" idx="23"/>
          </p:nvPr>
        </p:nvSpPr>
        <p:spPr>
          <a:xfrm>
            <a:off x="2832679" y="4689977"/>
            <a:ext cx="2190404" cy="1844426"/>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36" name="Text Placeholder 9"/>
          <p:cNvSpPr>
            <a:spLocks noGrp="1"/>
          </p:cNvSpPr>
          <p:nvPr>
            <p:ph type="body" sz="quarter" idx="24"/>
          </p:nvPr>
        </p:nvSpPr>
        <p:spPr>
          <a:xfrm>
            <a:off x="2832679" y="7032075"/>
            <a:ext cx="2190404" cy="1854524"/>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37" name="Text Placeholder 9"/>
          <p:cNvSpPr>
            <a:spLocks noGrp="1"/>
          </p:cNvSpPr>
          <p:nvPr>
            <p:ph type="body" sz="quarter" idx="25" hasCustomPrompt="1"/>
          </p:nvPr>
        </p:nvSpPr>
        <p:spPr>
          <a:xfrm>
            <a:off x="2832684" y="6629426"/>
            <a:ext cx="2190404" cy="307604"/>
          </a:xfrm>
        </p:spPr>
        <p:txBody>
          <a:bodyPr lIns="0" tIns="0" rIns="0" bIns="0" anchor="t">
            <a:noAutofit/>
          </a:bodyPr>
          <a:lstStyle>
            <a:lvl1pPr marL="0" indent="0">
              <a:lnSpc>
                <a:spcPct val="100000"/>
              </a:lnSpc>
              <a:spcBef>
                <a:spcPts val="0"/>
              </a:spcBef>
              <a:buNone/>
              <a:defRPr sz="1941">
                <a:solidFill>
                  <a:schemeClr val="accent1"/>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Click to edit text</a:t>
            </a:r>
          </a:p>
        </p:txBody>
      </p:sp>
      <p:sp>
        <p:nvSpPr>
          <p:cNvPr id="38" name="Text Placeholder 9"/>
          <p:cNvSpPr>
            <a:spLocks noGrp="1"/>
          </p:cNvSpPr>
          <p:nvPr>
            <p:ph type="body" sz="quarter" idx="26"/>
          </p:nvPr>
        </p:nvSpPr>
        <p:spPr>
          <a:xfrm>
            <a:off x="5431000" y="710007"/>
            <a:ext cx="1988112" cy="188694"/>
          </a:xfrm>
        </p:spPr>
        <p:txBody>
          <a:bodyPr lIns="0" tIns="0" rIns="0" bIns="0" anchor="t">
            <a:noAutofit/>
          </a:bodyPr>
          <a:lstStyle>
            <a:lvl1pPr marL="0" indent="0">
              <a:lnSpc>
                <a:spcPct val="114000"/>
              </a:lnSpc>
              <a:spcBef>
                <a:spcPts val="1035"/>
              </a:spcBef>
              <a:buNone/>
              <a:defRPr sz="1035" b="1">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39" name="Text Placeholder 9"/>
          <p:cNvSpPr>
            <a:spLocks noGrp="1"/>
          </p:cNvSpPr>
          <p:nvPr>
            <p:ph type="body" sz="quarter" idx="27"/>
          </p:nvPr>
        </p:nvSpPr>
        <p:spPr>
          <a:xfrm>
            <a:off x="5431000" y="942200"/>
            <a:ext cx="1988112" cy="1433048"/>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40" name="Text Placeholder 9"/>
          <p:cNvSpPr>
            <a:spLocks noGrp="1"/>
          </p:cNvSpPr>
          <p:nvPr>
            <p:ph type="body" sz="quarter" idx="28"/>
          </p:nvPr>
        </p:nvSpPr>
        <p:spPr>
          <a:xfrm>
            <a:off x="5431000" y="2661473"/>
            <a:ext cx="1988112" cy="188694"/>
          </a:xfrm>
        </p:spPr>
        <p:txBody>
          <a:bodyPr lIns="0" tIns="0" rIns="0" bIns="0" anchor="t">
            <a:noAutofit/>
          </a:bodyPr>
          <a:lstStyle>
            <a:lvl1pPr marL="0" indent="0">
              <a:lnSpc>
                <a:spcPct val="114000"/>
              </a:lnSpc>
              <a:spcBef>
                <a:spcPts val="1035"/>
              </a:spcBef>
              <a:buNone/>
              <a:defRPr sz="1035" b="1">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41" name="Text Placeholder 9"/>
          <p:cNvSpPr>
            <a:spLocks noGrp="1"/>
          </p:cNvSpPr>
          <p:nvPr>
            <p:ph type="body" sz="quarter" idx="29"/>
          </p:nvPr>
        </p:nvSpPr>
        <p:spPr>
          <a:xfrm>
            <a:off x="5431000" y="2893650"/>
            <a:ext cx="1988112" cy="359150"/>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42" name="Text Placeholder 9"/>
          <p:cNvSpPr>
            <a:spLocks noGrp="1"/>
          </p:cNvSpPr>
          <p:nvPr>
            <p:ph type="body" sz="quarter" idx="30" hasCustomPrompt="1"/>
          </p:nvPr>
        </p:nvSpPr>
        <p:spPr>
          <a:xfrm>
            <a:off x="5430998" y="4490816"/>
            <a:ext cx="1988113" cy="307604"/>
          </a:xfrm>
        </p:spPr>
        <p:txBody>
          <a:bodyPr lIns="0" tIns="0" rIns="0" bIns="0" anchor="t">
            <a:noAutofit/>
          </a:bodyPr>
          <a:lstStyle>
            <a:lvl1pPr marL="0" indent="0">
              <a:lnSpc>
                <a:spcPct val="100000"/>
              </a:lnSpc>
              <a:spcBef>
                <a:spcPts val="0"/>
              </a:spcBef>
              <a:buNone/>
              <a:defRPr sz="1941">
                <a:solidFill>
                  <a:schemeClr val="accent1"/>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Click to edit text</a:t>
            </a:r>
          </a:p>
        </p:txBody>
      </p:sp>
      <p:sp>
        <p:nvSpPr>
          <p:cNvPr id="43" name="Text Placeholder 9"/>
          <p:cNvSpPr>
            <a:spLocks noGrp="1"/>
          </p:cNvSpPr>
          <p:nvPr>
            <p:ph type="body" sz="quarter" idx="31"/>
          </p:nvPr>
        </p:nvSpPr>
        <p:spPr>
          <a:xfrm>
            <a:off x="5431000" y="3382561"/>
            <a:ext cx="1988112" cy="1053174"/>
          </a:xfrm>
        </p:spPr>
        <p:txBody>
          <a:bodyPr lIns="0" tIns="0" rIns="0" bIns="0" anchor="t">
            <a:noAutofit/>
          </a:bodyPr>
          <a:lstStyle>
            <a:lvl1pPr marL="177495" indent="-177495">
              <a:lnSpc>
                <a:spcPct val="114000"/>
              </a:lnSpc>
              <a:spcBef>
                <a:spcPts val="776"/>
              </a:spcBef>
              <a:buClr>
                <a:schemeClr val="accent1"/>
              </a:buClr>
              <a:buSzPct val="130000"/>
              <a:buFont typeface="Arial" panose="020B0604020202020204" pitchFamily="34" charset="0"/>
              <a:buChar char="•"/>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44" name="Instructional Text"/>
          <p:cNvSpPr/>
          <p:nvPr/>
        </p:nvSpPr>
        <p:spPr>
          <a:xfrm>
            <a:off x="7949046" y="6"/>
            <a:ext cx="1295400" cy="10052516"/>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8334" tIns="59167" rIns="118334" bIns="59167" numCol="1" spcCol="0" rtlCol="0" fromWordArt="0" anchor="t" anchorCtr="0" forceAA="0" compatLnSpc="1">
            <a:prstTxWarp prst="textNoShape">
              <a:avLst/>
            </a:prstTxWarp>
            <a:noAutofit/>
          </a:bodyPr>
          <a:lstStyle/>
          <a:p>
            <a:pPr algn="l" defTabSz="1183299">
              <a:spcBef>
                <a:spcPts val="1553"/>
              </a:spcBef>
              <a:buNone/>
            </a:pPr>
            <a:r>
              <a:rPr sz="1424" b="1" i="1" baseline="0">
                <a:latin typeface="Arial"/>
                <a:ea typeface="+mn-ea"/>
                <a:cs typeface="Arial"/>
              </a:rPr>
              <a:t>Nota: </a:t>
            </a:r>
          </a:p>
          <a:p>
            <a:pPr algn="l" defTabSz="1183299">
              <a:spcBef>
                <a:spcPts val="1553"/>
              </a:spcBef>
              <a:buNone/>
            </a:pPr>
            <a:r>
              <a:rPr sz="1424" b="1" i="1" baseline="0">
                <a:latin typeface="Arial"/>
                <a:ea typeface="+mn-ea"/>
                <a:cs typeface="Arial"/>
              </a:rPr>
              <a:t>Este folleto </a:t>
            </a:r>
            <a:r>
              <a:rPr sz="1424" b="1" i="1">
                <a:latin typeface="Arial"/>
                <a:ea typeface="+mn-ea"/>
                <a:cs typeface="Arial"/>
              </a:rPr>
              <a:t>está diseñado para ser impreso. </a:t>
            </a:r>
            <a:r>
              <a:rPr sz="1424" b="1" i="1" baseline="0">
                <a:latin typeface="Arial"/>
                <a:ea typeface="+mn-ea"/>
                <a:cs typeface="Arial"/>
              </a:rPr>
              <a:t>Antes de imprimirlo en papel grueso, realice una prueba en papel normal para asegurarse</a:t>
            </a:r>
            <a:r>
              <a:rPr sz="1424" b="1" i="1">
                <a:latin typeface="Arial"/>
                <a:ea typeface="+mn-ea"/>
                <a:cs typeface="Arial"/>
              </a:rPr>
              <a:t> de que la disposición del texto es correcta.</a:t>
            </a:r>
          </a:p>
          <a:p>
            <a:pPr algn="l" defTabSz="1183299">
              <a:spcBef>
                <a:spcPts val="1553"/>
              </a:spcBef>
              <a:buNone/>
            </a:pPr>
            <a:r>
              <a:rPr sz="1424" b="1" i="1" baseline="0">
                <a:latin typeface="Arial"/>
                <a:ea typeface="+mn-ea"/>
                <a:cs typeface="Arial"/>
              </a:rPr>
              <a:t>Es posible que deba desactivar la opción Ajustar al tamaño del papel en el cuadro de diálogo Imprimir (en la lista desplegable Diapositivas de página completa).</a:t>
            </a:r>
          </a:p>
          <a:p>
            <a:pPr algn="l" defTabSz="1183299">
              <a:spcBef>
                <a:spcPts val="1553"/>
              </a:spcBef>
              <a:buNone/>
            </a:pPr>
            <a:r>
              <a:rPr sz="1424" b="1" i="1">
                <a:latin typeface="Arial"/>
                <a:ea typeface="+mn-ea"/>
                <a:cs typeface="Arial"/>
              </a:rPr>
              <a:t>Consulte las instrucciones de la impresora para imprimir páginas a doble cara.</a:t>
            </a:r>
          </a:p>
          <a:p>
            <a:pPr algn="l" defTabSz="1183299">
              <a:spcBef>
                <a:spcPts val="1553"/>
              </a:spcBef>
              <a:buNone/>
            </a:pPr>
            <a:r>
              <a:rPr sz="1424" b="1" i="1" baseline="0">
                <a:latin typeface="Arial"/>
                <a:ea typeface="+mn-ea"/>
                <a:cs typeface="Arial"/>
              </a:rPr>
              <a:t>Para cambiar imágenes de esta dispositiva, seleccione una imagen y elimínela. A continuación haga clic en el icono Imágenes del marcador de posición e inserte su imagen.</a:t>
            </a:r>
          </a:p>
        </p:txBody>
      </p:sp>
      <p:sp>
        <p:nvSpPr>
          <p:cNvPr id="45" name="Text Placeholder 9"/>
          <p:cNvSpPr>
            <a:spLocks noGrp="1"/>
          </p:cNvSpPr>
          <p:nvPr>
            <p:ph type="body" sz="quarter" idx="32" hasCustomPrompt="1"/>
          </p:nvPr>
        </p:nvSpPr>
        <p:spPr>
          <a:xfrm>
            <a:off x="5431000" y="4870910"/>
            <a:ext cx="1988112" cy="177496"/>
          </a:xfrm>
        </p:spPr>
        <p:txBody>
          <a:bodyPr lIns="0" tIns="0" rIns="0" bIns="0" anchor="t">
            <a:noAutofit/>
          </a:bodyPr>
          <a:lstStyle>
            <a:lvl1pPr marL="0" indent="0">
              <a:lnSpc>
                <a:spcPct val="114000"/>
              </a:lnSpc>
              <a:spcBef>
                <a:spcPts val="1035"/>
              </a:spcBef>
              <a:buNone/>
              <a:defRPr sz="1035" b="1">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[Company Name]</a:t>
            </a:r>
          </a:p>
        </p:txBody>
      </p:sp>
      <p:sp>
        <p:nvSpPr>
          <p:cNvPr id="46" name="Text Placeholder 9"/>
          <p:cNvSpPr>
            <a:spLocks noGrp="1"/>
          </p:cNvSpPr>
          <p:nvPr>
            <p:ph type="body" sz="quarter" idx="33" hasCustomPrompt="1"/>
          </p:nvPr>
        </p:nvSpPr>
        <p:spPr>
          <a:xfrm>
            <a:off x="5431000" y="5058152"/>
            <a:ext cx="1988112" cy="177496"/>
          </a:xfrm>
        </p:spPr>
        <p:txBody>
          <a:bodyPr lIns="0" tIns="0" rIns="0" bIns="0" anchor="t">
            <a:noAutofit/>
          </a:bodyPr>
          <a:lstStyle>
            <a:lvl1pPr marL="0" indent="0">
              <a:lnSpc>
                <a:spcPct val="114000"/>
              </a:lnSpc>
              <a:spcBef>
                <a:spcPts val="1035"/>
              </a:spcBef>
              <a:buNone/>
              <a:defRPr sz="1035" b="0">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[Street Address]</a:t>
            </a:r>
          </a:p>
        </p:txBody>
      </p:sp>
      <p:sp>
        <p:nvSpPr>
          <p:cNvPr id="47" name="Text Placeholder 9"/>
          <p:cNvSpPr>
            <a:spLocks noGrp="1"/>
          </p:cNvSpPr>
          <p:nvPr>
            <p:ph type="body" sz="quarter" idx="34" hasCustomPrompt="1"/>
          </p:nvPr>
        </p:nvSpPr>
        <p:spPr>
          <a:xfrm>
            <a:off x="5431000" y="5245394"/>
            <a:ext cx="1988112" cy="177496"/>
          </a:xfrm>
        </p:spPr>
        <p:txBody>
          <a:bodyPr lIns="0" tIns="0" rIns="0" bIns="0" anchor="t">
            <a:noAutofit/>
          </a:bodyPr>
          <a:lstStyle>
            <a:lvl1pPr marL="0" indent="0">
              <a:lnSpc>
                <a:spcPct val="114000"/>
              </a:lnSpc>
              <a:spcBef>
                <a:spcPts val="1035"/>
              </a:spcBef>
              <a:buNone/>
              <a:defRPr sz="1035" b="0">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[City, ST  ZIP Code]</a:t>
            </a:r>
          </a:p>
        </p:txBody>
      </p:sp>
      <p:sp>
        <p:nvSpPr>
          <p:cNvPr id="48" name="Text Placeholder 9"/>
          <p:cNvSpPr>
            <a:spLocks noGrp="1"/>
          </p:cNvSpPr>
          <p:nvPr>
            <p:ph type="body" sz="quarter" idx="35" hasCustomPrompt="1"/>
          </p:nvPr>
        </p:nvSpPr>
        <p:spPr>
          <a:xfrm>
            <a:off x="5431000" y="5432636"/>
            <a:ext cx="1988112" cy="177496"/>
          </a:xfrm>
        </p:spPr>
        <p:txBody>
          <a:bodyPr lIns="0" tIns="0" rIns="0" bIns="0" anchor="t">
            <a:noAutofit/>
          </a:bodyPr>
          <a:lstStyle>
            <a:lvl1pPr marL="0" indent="0">
              <a:lnSpc>
                <a:spcPct val="114000"/>
              </a:lnSpc>
              <a:spcBef>
                <a:spcPts val="1035"/>
              </a:spcBef>
              <a:buNone/>
              <a:defRPr sz="1035" b="0">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[Telephone]</a:t>
            </a:r>
          </a:p>
        </p:txBody>
      </p:sp>
      <p:sp>
        <p:nvSpPr>
          <p:cNvPr id="49" name="Text Placeholder 9"/>
          <p:cNvSpPr>
            <a:spLocks noGrp="1"/>
          </p:cNvSpPr>
          <p:nvPr>
            <p:ph type="body" sz="quarter" idx="36" hasCustomPrompt="1"/>
          </p:nvPr>
        </p:nvSpPr>
        <p:spPr>
          <a:xfrm>
            <a:off x="5431000" y="5619878"/>
            <a:ext cx="1988112" cy="177496"/>
          </a:xfrm>
        </p:spPr>
        <p:txBody>
          <a:bodyPr lIns="0" tIns="0" rIns="0" bIns="0" anchor="t">
            <a:noAutofit/>
          </a:bodyPr>
          <a:lstStyle>
            <a:lvl1pPr marL="0" indent="0">
              <a:lnSpc>
                <a:spcPct val="114000"/>
              </a:lnSpc>
              <a:spcBef>
                <a:spcPts val="1035"/>
              </a:spcBef>
              <a:buNone/>
              <a:defRPr sz="1035" b="0" baseline="0">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[Email Address]</a:t>
            </a:r>
          </a:p>
        </p:txBody>
      </p:sp>
      <p:sp>
        <p:nvSpPr>
          <p:cNvPr id="50" name="Text Placeholder 9"/>
          <p:cNvSpPr>
            <a:spLocks noGrp="1"/>
          </p:cNvSpPr>
          <p:nvPr>
            <p:ph type="body" sz="quarter" idx="37" hasCustomPrompt="1"/>
          </p:nvPr>
        </p:nvSpPr>
        <p:spPr>
          <a:xfrm>
            <a:off x="5431000" y="5892194"/>
            <a:ext cx="1988112" cy="177496"/>
          </a:xfrm>
        </p:spPr>
        <p:txBody>
          <a:bodyPr lIns="0" tIns="0" rIns="0" bIns="0" anchor="t">
            <a:noAutofit/>
          </a:bodyPr>
          <a:lstStyle>
            <a:lvl1pPr marL="0" indent="0">
              <a:lnSpc>
                <a:spcPct val="114000"/>
              </a:lnSpc>
              <a:spcBef>
                <a:spcPts val="1035"/>
              </a:spcBef>
              <a:buNone/>
              <a:defRPr sz="1035" b="0" baseline="0">
                <a:solidFill>
                  <a:schemeClr val="accent1"/>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[Web Address]</a:t>
            </a:r>
          </a:p>
        </p:txBody>
      </p:sp>
    </p:spTree>
    <p:extLst>
      <p:ext uri="{BB962C8B-B14F-4D97-AF65-F5344CB8AC3E}">
        <p14:creationId xmlns:p14="http://schemas.microsoft.com/office/powerpoint/2010/main" val="239431007"/>
      </p:ext>
    </p:extLst>
  </p:cSld>
  <p:clrMapOvr>
    <a:masterClrMapping/>
  </p:clrMapOvr>
  <p:extLst>
    <p:ext uri="{DCECCB84-F9BA-43D5-87BE-67443E8EF086}">
      <p15:sldGuideLst xmlns:p15="http://schemas.microsoft.com/office/powerpoint/2012/main">
        <p15:guide id="0" pos="222" userDrawn="1">
          <p15:clr>
            <a:srgbClr val="FBAE40"/>
          </p15:clr>
        </p15:guide>
        <p15:guide id="1" orient="horz" pos="5962" userDrawn="1">
          <p15:clr>
            <a:srgbClr val="FBAE40"/>
          </p15:clr>
        </p15:guide>
        <p15:guide id="2" orient="horz" pos="374" userDrawn="1">
          <p15:clr>
            <a:srgbClr val="FBAE40"/>
          </p15:clr>
        </p15:guide>
        <p15:guide id="3" pos="4674" userDrawn="1">
          <p15:clr>
            <a:srgbClr val="FBAE40"/>
          </p15:clr>
        </p15:guide>
        <p15:guide id="4" pos="1650" userDrawn="1">
          <p15:clr>
            <a:srgbClr val="A4A3A4"/>
          </p15:clr>
        </p15:guide>
        <p15:guide id="5" pos="3301" userDrawn="1">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25"/>
            <a:ext cx="6703695" cy="1944162"/>
          </a:xfrm>
          <a:prstGeom prst="rect">
            <a:avLst/>
          </a:prstGeom>
        </p:spPr>
        <p:txBody>
          <a:bodyPr vert="horz" lIns="91440" tIns="45720" rIns="91440" bIns="45720" rtlCol="0" anchor="ctr">
            <a:normAutofit/>
          </a:bodyPr>
          <a:lstStyle/>
          <a:p>
            <a:r>
              <a:rPr lang="es-ES"/>
              <a:t>Haga clic para modificar el estilo de título del patrón</a:t>
            </a:r>
            <a:endParaRPr/>
          </a:p>
        </p:txBody>
      </p:sp>
      <p:sp>
        <p:nvSpPr>
          <p:cNvPr id="3" name="Text Placeholder 2"/>
          <p:cNvSpPr>
            <a:spLocks noGrp="1"/>
          </p:cNvSpPr>
          <p:nvPr>
            <p:ph type="body" idx="1"/>
          </p:nvPr>
        </p:nvSpPr>
        <p:spPr>
          <a:xfrm>
            <a:off x="534353" y="2677588"/>
            <a:ext cx="6703695" cy="638195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2"/>
          </p:nvPr>
        </p:nvSpPr>
        <p:spPr>
          <a:xfrm>
            <a:off x="534353" y="9322659"/>
            <a:ext cx="1748790" cy="535514"/>
          </a:xfrm>
          <a:prstGeom prst="rect">
            <a:avLst/>
          </a:prstGeom>
        </p:spPr>
        <p:txBody>
          <a:bodyPr vert="horz" lIns="91440" tIns="45720" rIns="91440" bIns="45720" rtlCol="0" anchor="ctr"/>
          <a:lstStyle>
            <a:lvl1pPr algn="l">
              <a:defRPr sz="1708">
                <a:solidFill>
                  <a:schemeClr val="tx1">
                    <a:tint val="75000"/>
                  </a:schemeClr>
                </a:solidFill>
              </a:defRPr>
            </a:lvl1pPr>
          </a:lstStyle>
          <a:p>
            <a:fld id="{0F0C7E35-61C9-471C-870E-2CE47EA24035}" type="datetimeFigureOut">
              <a:rPr lang="es-ES"/>
              <a:t>10/11/2021</a:t>
            </a:fld>
            <a:endParaRPr/>
          </a:p>
        </p:txBody>
      </p:sp>
      <p:sp>
        <p:nvSpPr>
          <p:cNvPr id="5" name="Footer Placeholder 4"/>
          <p:cNvSpPr>
            <a:spLocks noGrp="1"/>
          </p:cNvSpPr>
          <p:nvPr>
            <p:ph type="ftr" sz="quarter" idx="3"/>
          </p:nvPr>
        </p:nvSpPr>
        <p:spPr>
          <a:xfrm>
            <a:off x="2574608" y="9322659"/>
            <a:ext cx="2623185" cy="535514"/>
          </a:xfrm>
          <a:prstGeom prst="rect">
            <a:avLst/>
          </a:prstGeom>
        </p:spPr>
        <p:txBody>
          <a:bodyPr vert="horz" lIns="91440" tIns="45720" rIns="91440" bIns="45720" rtlCol="0" anchor="ctr"/>
          <a:lstStyle>
            <a:lvl1pPr algn="ctr">
              <a:defRPr sz="1708">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5489258" y="9322659"/>
            <a:ext cx="1748790" cy="535514"/>
          </a:xfrm>
          <a:prstGeom prst="rect">
            <a:avLst/>
          </a:prstGeom>
        </p:spPr>
        <p:txBody>
          <a:bodyPr vert="horz" lIns="91440" tIns="45720" rIns="91440" bIns="45720" rtlCol="0" anchor="ctr"/>
          <a:lstStyle>
            <a:lvl1pPr algn="r">
              <a:defRPr sz="1708">
                <a:solidFill>
                  <a:schemeClr val="tx1">
                    <a:tint val="75000"/>
                  </a:schemeClr>
                </a:solidFill>
              </a:defRPr>
            </a:lvl1pPr>
          </a:lstStyle>
          <a:p>
            <a:fld id="{ED236ED2-EF9B-4B9B-9B58-09E1C1CBDE09}" type="slidenum">
              <a:rPr/>
              <a:t>‹Nº›</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301628" rtl="0" eaLnBrk="1" latinLnBrk="0" hangingPunct="1">
        <a:lnSpc>
          <a:spcPct val="90000"/>
        </a:lnSpc>
        <a:spcBef>
          <a:spcPct val="0"/>
        </a:spcBef>
        <a:buNone/>
        <a:defRPr sz="6263" kern="1200">
          <a:solidFill>
            <a:schemeClr val="tx1"/>
          </a:solidFill>
          <a:latin typeface="+mj-lt"/>
          <a:ea typeface="+mj-ea"/>
          <a:cs typeface="+mj-cs"/>
        </a:defRPr>
      </a:lvl1pPr>
    </p:titleStyle>
    <p:bodyStyle>
      <a:lvl1pPr marL="325408" indent="-325408" algn="l" defTabSz="1301628" rtl="0" eaLnBrk="1" latinLnBrk="0" hangingPunct="1">
        <a:lnSpc>
          <a:spcPct val="90000"/>
        </a:lnSpc>
        <a:spcBef>
          <a:spcPts val="1424"/>
        </a:spcBef>
        <a:buFont typeface="Arial" panose="020B0604020202020204" pitchFamily="34" charset="0"/>
        <a:buChar char="•"/>
        <a:defRPr sz="3986" kern="1200">
          <a:solidFill>
            <a:schemeClr val="tx1"/>
          </a:solidFill>
          <a:latin typeface="+mn-lt"/>
          <a:ea typeface="+mn-ea"/>
          <a:cs typeface="+mn-cs"/>
        </a:defRPr>
      </a:lvl1pPr>
      <a:lvl2pPr marL="976221" indent="-325408" algn="l" defTabSz="1301628" rtl="0" eaLnBrk="1" latinLnBrk="0" hangingPunct="1">
        <a:lnSpc>
          <a:spcPct val="90000"/>
        </a:lnSpc>
        <a:spcBef>
          <a:spcPts val="712"/>
        </a:spcBef>
        <a:buFont typeface="Arial" panose="020B0604020202020204" pitchFamily="34" charset="0"/>
        <a:buChar char="•"/>
        <a:defRPr sz="3416" kern="1200">
          <a:solidFill>
            <a:schemeClr val="tx1"/>
          </a:solidFill>
          <a:latin typeface="+mn-lt"/>
          <a:ea typeface="+mn-ea"/>
          <a:cs typeface="+mn-cs"/>
        </a:defRPr>
      </a:lvl2pPr>
      <a:lvl3pPr marL="1627036" indent="-325408" algn="l" defTabSz="1301628" rtl="0" eaLnBrk="1" latinLnBrk="0" hangingPunct="1">
        <a:lnSpc>
          <a:spcPct val="90000"/>
        </a:lnSpc>
        <a:spcBef>
          <a:spcPts val="712"/>
        </a:spcBef>
        <a:buFont typeface="Arial" panose="020B0604020202020204" pitchFamily="34" charset="0"/>
        <a:buChar char="•"/>
        <a:defRPr sz="2847" kern="1200">
          <a:solidFill>
            <a:schemeClr val="tx1"/>
          </a:solidFill>
          <a:latin typeface="+mn-lt"/>
          <a:ea typeface="+mn-ea"/>
          <a:cs typeface="+mn-cs"/>
        </a:defRPr>
      </a:lvl3pPr>
      <a:lvl4pPr marL="2277850"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4pPr>
      <a:lvl5pPr marL="2928663"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5pPr>
      <a:lvl6pPr marL="3579479"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6pPr>
      <a:lvl7pPr marL="4230293"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7pPr>
      <a:lvl8pPr marL="4881107"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8pPr>
      <a:lvl9pPr marL="5531920"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9pPr>
    </p:bodyStyle>
    <p:otherStyle>
      <a:defPPr>
        <a:defRPr/>
      </a:defPPr>
      <a:lvl1pPr marL="0" algn="l" defTabSz="1301628" rtl="0" eaLnBrk="1" latinLnBrk="0" hangingPunct="1">
        <a:defRPr sz="2562" kern="1200">
          <a:solidFill>
            <a:schemeClr val="tx1"/>
          </a:solidFill>
          <a:latin typeface="+mn-lt"/>
          <a:ea typeface="+mn-ea"/>
          <a:cs typeface="+mn-cs"/>
        </a:defRPr>
      </a:lvl1pPr>
      <a:lvl2pPr marL="650815" algn="l" defTabSz="1301628" rtl="0" eaLnBrk="1" latinLnBrk="0" hangingPunct="1">
        <a:defRPr sz="2562" kern="1200">
          <a:solidFill>
            <a:schemeClr val="tx1"/>
          </a:solidFill>
          <a:latin typeface="+mn-lt"/>
          <a:ea typeface="+mn-ea"/>
          <a:cs typeface="+mn-cs"/>
        </a:defRPr>
      </a:lvl2pPr>
      <a:lvl3pPr marL="1301628" algn="l" defTabSz="1301628" rtl="0" eaLnBrk="1" latinLnBrk="0" hangingPunct="1">
        <a:defRPr sz="2562" kern="1200">
          <a:solidFill>
            <a:schemeClr val="tx1"/>
          </a:solidFill>
          <a:latin typeface="+mn-lt"/>
          <a:ea typeface="+mn-ea"/>
          <a:cs typeface="+mn-cs"/>
        </a:defRPr>
      </a:lvl3pPr>
      <a:lvl4pPr marL="1952444" algn="l" defTabSz="1301628" rtl="0" eaLnBrk="1" latinLnBrk="0" hangingPunct="1">
        <a:defRPr sz="2562" kern="1200">
          <a:solidFill>
            <a:schemeClr val="tx1"/>
          </a:solidFill>
          <a:latin typeface="+mn-lt"/>
          <a:ea typeface="+mn-ea"/>
          <a:cs typeface="+mn-cs"/>
        </a:defRPr>
      </a:lvl4pPr>
      <a:lvl5pPr marL="2603257" algn="l" defTabSz="1301628" rtl="0" eaLnBrk="1" latinLnBrk="0" hangingPunct="1">
        <a:defRPr sz="2562" kern="1200">
          <a:solidFill>
            <a:schemeClr val="tx1"/>
          </a:solidFill>
          <a:latin typeface="+mn-lt"/>
          <a:ea typeface="+mn-ea"/>
          <a:cs typeface="+mn-cs"/>
        </a:defRPr>
      </a:lvl5pPr>
      <a:lvl6pPr marL="3254071" algn="l" defTabSz="1301628" rtl="0" eaLnBrk="1" latinLnBrk="0" hangingPunct="1">
        <a:defRPr sz="2562" kern="1200">
          <a:solidFill>
            <a:schemeClr val="tx1"/>
          </a:solidFill>
          <a:latin typeface="+mn-lt"/>
          <a:ea typeface="+mn-ea"/>
          <a:cs typeface="+mn-cs"/>
        </a:defRPr>
      </a:lvl6pPr>
      <a:lvl7pPr marL="3904886" algn="l" defTabSz="1301628" rtl="0" eaLnBrk="1" latinLnBrk="0" hangingPunct="1">
        <a:defRPr sz="2562" kern="1200">
          <a:solidFill>
            <a:schemeClr val="tx1"/>
          </a:solidFill>
          <a:latin typeface="+mn-lt"/>
          <a:ea typeface="+mn-ea"/>
          <a:cs typeface="+mn-cs"/>
        </a:defRPr>
      </a:lvl7pPr>
      <a:lvl8pPr marL="4555699" algn="l" defTabSz="1301628" rtl="0" eaLnBrk="1" latinLnBrk="0" hangingPunct="1">
        <a:defRPr sz="2562" kern="1200">
          <a:solidFill>
            <a:schemeClr val="tx1"/>
          </a:solidFill>
          <a:latin typeface="+mn-lt"/>
          <a:ea typeface="+mn-ea"/>
          <a:cs typeface="+mn-cs"/>
        </a:defRPr>
      </a:lvl8pPr>
      <a:lvl9pPr marL="5206514" algn="l" defTabSz="1301628" rtl="0" eaLnBrk="1" latinLnBrk="0" hangingPunct="1">
        <a:defRPr sz="25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ontiersin.org/articles/10.3389/fonc.2021.723722/full"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alpha val="0"/>
          </a:schemeClr>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A7FFFDA-B039-416C-90E6-C878F0E69188}"/>
              </a:ext>
            </a:extLst>
          </p:cNvPr>
          <p:cNvPicPr>
            <a:picLocks noChangeAspect="1"/>
          </p:cNvPicPr>
          <p:nvPr/>
        </p:nvPicPr>
        <p:blipFill rotWithShape="1">
          <a:blip r:embed="rId2">
            <a:alphaModFix amt="13000"/>
            <a:extLst>
              <a:ext uri="{28A0092B-C50C-407E-A947-70E740481C1C}">
                <a14:useLocalDpi xmlns:a14="http://schemas.microsoft.com/office/drawing/2010/main" val="0"/>
              </a:ext>
            </a:extLst>
          </a:blip>
          <a:srcRect l="33325" r="24728"/>
          <a:stretch/>
        </p:blipFill>
        <p:spPr>
          <a:xfrm>
            <a:off x="0" y="788496"/>
            <a:ext cx="7776858" cy="9269904"/>
          </a:xfrm>
          <a:prstGeom prst="rect">
            <a:avLst/>
          </a:prstGeom>
          <a:effectLst>
            <a:outerShdw blurRad="50800" dist="50800" dir="5400000" algn="ctr" rotWithShape="0">
              <a:srgbClr val="000000"/>
            </a:outerShdw>
          </a:effectLst>
        </p:spPr>
      </p:pic>
      <p:sp>
        <p:nvSpPr>
          <p:cNvPr id="17" name="Rectángulo: esquinas redondeadas 16">
            <a:extLst>
              <a:ext uri="{FF2B5EF4-FFF2-40B4-BE49-F238E27FC236}">
                <a16:creationId xmlns:a16="http://schemas.microsoft.com/office/drawing/2014/main" id="{DE310146-7B48-4700-BD4C-73C5388FE4BE}"/>
              </a:ext>
            </a:extLst>
          </p:cNvPr>
          <p:cNvSpPr/>
          <p:nvPr/>
        </p:nvSpPr>
        <p:spPr>
          <a:xfrm>
            <a:off x="-2320107" y="6074299"/>
            <a:ext cx="3328148" cy="1882675"/>
          </a:xfrm>
          <a:prstGeom prst="roundRect">
            <a:avLst>
              <a:gd name="adj" fmla="val 11482"/>
            </a:avLst>
          </a:prstGeom>
          <a:solidFill>
            <a:srgbClr val="EEE6E6">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301628">
              <a:lnSpc>
                <a:spcPct val="105000"/>
              </a:lnSpc>
              <a:spcBef>
                <a:spcPts val="1424"/>
              </a:spcBef>
            </a:pPr>
            <a:endParaRPr lang="es-ES" sz="2785" dirty="0">
              <a:solidFill>
                <a:schemeClr val="tx1"/>
              </a:solidFill>
            </a:endParaRPr>
          </a:p>
        </p:txBody>
      </p:sp>
      <p:sp>
        <p:nvSpPr>
          <p:cNvPr id="11" name="CuadroTexto 10">
            <a:extLst>
              <a:ext uri="{FF2B5EF4-FFF2-40B4-BE49-F238E27FC236}">
                <a16:creationId xmlns:a16="http://schemas.microsoft.com/office/drawing/2014/main" id="{C3E927A3-1594-4654-92AF-8B0CDE762FC5}"/>
              </a:ext>
            </a:extLst>
          </p:cNvPr>
          <p:cNvSpPr txBox="1"/>
          <p:nvPr/>
        </p:nvSpPr>
        <p:spPr>
          <a:xfrm>
            <a:off x="150071" y="967565"/>
            <a:ext cx="7459806" cy="8904232"/>
          </a:xfrm>
          <a:prstGeom prst="rect">
            <a:avLst/>
          </a:prstGeom>
          <a:noFill/>
        </p:spPr>
        <p:txBody>
          <a:bodyPr wrap="square" rtlCol="0">
            <a:spAutoFit/>
          </a:bodyPr>
          <a:lstStyle/>
          <a:p>
            <a:pPr algn="just">
              <a:spcAft>
                <a:spcPts val="600"/>
              </a:spcAft>
            </a:pPr>
            <a:r>
              <a:rPr lang="en-US" sz="1000" b="1" dirty="0">
                <a:latin typeface="Calibri" panose="020F0502020204030204" pitchFamily="34" charset="0"/>
                <a:ea typeface="Calibri" panose="020F0502020204030204" pitchFamily="34" charset="0"/>
                <a:cs typeface="Times New Roman" panose="02020603050405020304" pitchFamily="18" charset="0"/>
              </a:rPr>
              <a:t>New variable defined to evaluate prognosis of chronic lymphocytic leukemia</a:t>
            </a:r>
          </a:p>
          <a:p>
            <a:pPr marL="171450" indent="-171450" algn="just">
              <a:spcAft>
                <a:spcPts val="600"/>
              </a:spcAft>
              <a:buFont typeface="Arial" panose="020B0604020202020204" pitchFamily="34" charset="0"/>
              <a:buChar char="•"/>
            </a:pPr>
            <a:r>
              <a:rPr lang="en-US" sz="1000" dirty="0">
                <a:latin typeface="Calibri" panose="020F0502020204030204" pitchFamily="34" charset="0"/>
                <a:ea typeface="Calibri" panose="020F0502020204030204" pitchFamily="34" charset="0"/>
                <a:cs typeface="Times New Roman" panose="02020603050405020304" pitchFamily="18" charset="0"/>
              </a:rPr>
              <a:t>The group led by Alberto Orfao, professor at the University of Salamanca and principal investigator of the Cancer Research Center, has defined a new variable for the assessment of the risk of worsening in the disease that some patients with chronic lymphatic leukemia (CLL) may experience.</a:t>
            </a:r>
          </a:p>
          <a:p>
            <a:pPr marL="171450" indent="-171450" algn="just">
              <a:spcAft>
                <a:spcPts val="600"/>
              </a:spcAft>
              <a:buFont typeface="Arial" panose="020B0604020202020204" pitchFamily="34" charset="0"/>
              <a:buChar char="•"/>
            </a:pPr>
            <a:r>
              <a:rPr lang="en-US" sz="1000" dirty="0">
                <a:latin typeface="Calibri" panose="020F0502020204030204" pitchFamily="34" charset="0"/>
                <a:ea typeface="Calibri" panose="020F0502020204030204" pitchFamily="34" charset="0"/>
                <a:cs typeface="Times New Roman" panose="02020603050405020304" pitchFamily="18" charset="0"/>
              </a:rPr>
              <a:t>This new variable has made it possible to identify two subgroups of patients with chronic lymphocytic leukemia and the mutated BCR gene with a different prognosis.</a:t>
            </a:r>
          </a:p>
          <a:p>
            <a:pPr algn="just">
              <a:spcAft>
                <a:spcPts val="600"/>
              </a:spcAft>
            </a:pPr>
            <a:r>
              <a:rPr lang="es-ES" sz="1000" dirty="0">
                <a:latin typeface="Calibri" panose="020F0502020204030204" pitchFamily="34" charset="0"/>
                <a:ea typeface="Calibri" panose="020F0502020204030204" pitchFamily="34" charset="0"/>
                <a:cs typeface="Times New Roman" panose="02020603050405020304" pitchFamily="18" charset="0"/>
              </a:rPr>
              <a:t>	</a:t>
            </a:r>
            <a:r>
              <a:rPr lang="en-US" sz="1000" dirty="0">
                <a:latin typeface="Calibri" panose="020F0502020204030204" pitchFamily="34" charset="0"/>
                <a:ea typeface="Calibri" panose="020F0502020204030204" pitchFamily="34" charset="0"/>
                <a:cs typeface="Times New Roman" panose="02020603050405020304" pitchFamily="18" charset="0"/>
              </a:rPr>
              <a:t>One of the fundamental lines of research of the group led by Professor Alberto Orfao is to identify the variables that allow early diagnosis of leukemia. For this purpose, we seek to determine how the disease originates and identify the stimuli of the cellular microenvironment that generate changes in B lymphocytes. In this context, work has been done to determine the molecular and genetic fingerprint acquired by B lymphocytes with different prototypes of the BCR gene, which is the antigen receptor of B lymphocytes.</a:t>
            </a:r>
          </a:p>
          <a:p>
            <a:pPr algn="just">
              <a:spcAft>
                <a:spcPts val="600"/>
              </a:spcAft>
            </a:pPr>
            <a:r>
              <a:rPr lang="en-US" sz="1000" dirty="0">
                <a:latin typeface="Calibri" panose="020F0502020204030204" pitchFamily="34" charset="0"/>
                <a:ea typeface="Calibri" panose="020F0502020204030204" pitchFamily="34" charset="0"/>
                <a:cs typeface="Times New Roman" panose="02020603050405020304" pitchFamily="18" charset="0"/>
              </a:rPr>
              <a:t>	The research, recently published, has defined a new variable for the assessment of the risk of patients with chronic lymphocytic leukemia to worsen in their disease. The variable, called GS (Gravy Score, grand average of hydropathy), is based on the measurement of the net charge of a specific amino acid region of the BCR gene. This region has a critical role in the contact of the mature B lymphocyte with its cellular microenvironment.</a:t>
            </a:r>
          </a:p>
          <a:p>
            <a:pPr algn="just">
              <a:spcAft>
                <a:spcPts val="600"/>
              </a:spcAft>
            </a:pPr>
            <a:r>
              <a:rPr lang="en-US" sz="1000" dirty="0">
                <a:latin typeface="Calibri" panose="020F0502020204030204" pitchFamily="34" charset="0"/>
                <a:ea typeface="Calibri" panose="020F0502020204030204" pitchFamily="34" charset="0"/>
                <a:cs typeface="Times New Roman" panose="02020603050405020304" pitchFamily="18" charset="0"/>
              </a:rPr>
              <a:t>	The absence or low number of genetic changes in the BCR gene sequence of the pathological B lymphocyte is used in hematology to distinguish a group of CLL patients with the unfavorable clinical course. This measure is called the mutational status of the BCR and although it allows to identify the adverse prognosis of a subgroup of patients with non-mutated BCR, however, it is not able to discern among the rest of the patients (with mutated BCR) those cases with poor prognosis of those with a more favorable clinical course, in which the disease remains stable for many years. Therefore, it is necessary to identify new variables that allow a better prognosis of all cases, which in the future will result in a more accurate clinical management of patients. In this sense, the new research has allowed to define the GS parameter that allows to identify two subgroups of patients with chronic lymphatic leukemia and mutated BCR with different prognosis. </a:t>
            </a:r>
          </a:p>
          <a:p>
            <a:pPr algn="just">
              <a:spcAft>
                <a:spcPts val="600"/>
              </a:spcAft>
            </a:pPr>
            <a:r>
              <a:rPr lang="en-US" sz="1000" dirty="0">
                <a:latin typeface="Calibri" panose="020F0502020204030204" pitchFamily="34" charset="0"/>
                <a:ea typeface="Calibri" panose="020F0502020204030204" pitchFamily="34" charset="0"/>
                <a:cs typeface="Times New Roman" panose="02020603050405020304" pitchFamily="18" charset="0"/>
              </a:rPr>
              <a:t>	Therefore, with the aim of improving the heterogeneous prognostic classification of patients with chronic lymphatic leukemia, samples from 138 patients diagnosed with chronic lymphatic leukemia have been analyzed without having started specific treatment of the disease at the time of collection of the samples, and whose follow-up after diagnosis has been eight years. In these samples, the GS index of the BCR gene region that experiences more contacts with antigens of the B lymphocyte cell microenvironment has been studied and compared with the mutational status of the BCR, along with other clinical and biological traits determining the clinical outcome of the disease.</a:t>
            </a:r>
          </a:p>
          <a:p>
            <a:pPr algn="just">
              <a:spcAft>
                <a:spcPts val="600"/>
              </a:spcAft>
            </a:pPr>
            <a:r>
              <a:rPr lang="en-US" sz="1000" dirty="0">
                <a:latin typeface="Calibri" panose="020F0502020204030204" pitchFamily="34" charset="0"/>
                <a:ea typeface="Calibri" panose="020F0502020204030204" pitchFamily="34" charset="0"/>
                <a:cs typeface="Times New Roman" panose="02020603050405020304" pitchFamily="18" charset="0"/>
              </a:rPr>
              <a:t>	"In order for this finding to be implemented in practice in the clinical management of this subgroup of chronic lymphocytic leukemia, more studies are necessary," says </a:t>
            </a:r>
            <a:r>
              <a:rPr lang="en-US" sz="1000" dirty="0" err="1">
                <a:latin typeface="Calibri" panose="020F0502020204030204" pitchFamily="34" charset="0"/>
                <a:ea typeface="Calibri" panose="020F0502020204030204" pitchFamily="34" charset="0"/>
                <a:cs typeface="Times New Roman" panose="02020603050405020304" pitchFamily="18" charset="0"/>
              </a:rPr>
              <a:t>Arancha</a:t>
            </a:r>
            <a:r>
              <a:rPr lang="en-US" sz="1000" dirty="0">
                <a:latin typeface="Calibri" panose="020F0502020204030204" pitchFamily="34" charset="0"/>
                <a:ea typeface="Calibri" panose="020F0502020204030204" pitchFamily="34" charset="0"/>
                <a:cs typeface="Times New Roman" panose="02020603050405020304" pitchFamily="18" charset="0"/>
              </a:rPr>
              <a:t> Rodríguez-Caballero, first author of this work. Therefore, it is necessary to deepen into the specific mechanisms of the BCR gene and its relationship with other genetic and molecular markers of the disease that explain this finding. This research allows to improve the prognostic criteria, and as it progresses it will surely allow to find the keys to the activating mechanisms existing in the microenvironment of the B lymphocyte that are directly involved in its neoplastic transformation and that accelerate the progression of the disease in this new subgroup of patients identified.</a:t>
            </a:r>
          </a:p>
          <a:p>
            <a:pPr algn="just">
              <a:spcAft>
                <a:spcPts val="600"/>
              </a:spcAft>
            </a:pPr>
            <a:r>
              <a:rPr lang="en-US" sz="1000" dirty="0">
                <a:latin typeface="Calibri" panose="020F0502020204030204" pitchFamily="34" charset="0"/>
                <a:ea typeface="Calibri" panose="020F0502020204030204" pitchFamily="34" charset="0"/>
                <a:cs typeface="Times New Roman" panose="02020603050405020304" pitchFamily="18" charset="0"/>
              </a:rPr>
              <a:t>	This work has been carried out at the Cancer Research Centre (CIC-IBMCC) by the research team led by Professor Alberto Orfao in the context of two European projects - 0639_IDIAL_NET_3_E (POCTEP) and ECRIN-M3 Accelerator Award Full – where, respectively, researchers from the Universities of Coimbra and Southampton closely collaborate, and with the support of the ASOCIACIÓN ESPAÑOLA CONTRA EL CÁNCER (AECC) (Spanish Association Against Cancer) and Sociedad Española de </a:t>
            </a:r>
            <a:r>
              <a:rPr lang="en-US" sz="1000" dirty="0" err="1">
                <a:latin typeface="Calibri" panose="020F0502020204030204" pitchFamily="34" charset="0"/>
                <a:ea typeface="Calibri" panose="020F0502020204030204" pitchFamily="34" charset="0"/>
                <a:cs typeface="Times New Roman" panose="02020603050405020304" pitchFamily="18" charset="0"/>
              </a:rPr>
              <a:t>Loterías</a:t>
            </a:r>
            <a:r>
              <a:rPr lang="en-US" sz="1000" dirty="0">
                <a:latin typeface="Calibri" panose="020F0502020204030204" pitchFamily="34" charset="0"/>
                <a:ea typeface="Calibri" panose="020F0502020204030204" pitchFamily="34" charset="0"/>
                <a:cs typeface="Times New Roman" panose="02020603050405020304" pitchFamily="18" charset="0"/>
              </a:rPr>
              <a:t> y </a:t>
            </a:r>
            <a:r>
              <a:rPr lang="en-US" sz="1000" dirty="0" err="1">
                <a:latin typeface="Calibri" panose="020F0502020204030204" pitchFamily="34" charset="0"/>
                <a:ea typeface="Calibri" panose="020F0502020204030204" pitchFamily="34" charset="0"/>
                <a:cs typeface="Times New Roman" panose="02020603050405020304" pitchFamily="18" charset="0"/>
              </a:rPr>
              <a:t>Apuestas</a:t>
            </a:r>
            <a:r>
              <a:rPr lang="en-US" sz="1000" dirty="0">
                <a:latin typeface="Calibri" panose="020F0502020204030204" pitchFamily="34" charset="0"/>
                <a:ea typeface="Calibri" panose="020F0502020204030204" pitchFamily="34" charset="0"/>
                <a:cs typeface="Times New Roman" panose="02020603050405020304" pitchFamily="18" charset="0"/>
              </a:rPr>
              <a:t> del Estado (SELAE). </a:t>
            </a:r>
          </a:p>
          <a:p>
            <a:pPr algn="just">
              <a:spcAft>
                <a:spcPts val="600"/>
              </a:spcAft>
            </a:pPr>
            <a:r>
              <a:rPr lang="en-US" sz="1000" dirty="0">
                <a:latin typeface="Calibri" panose="020F0502020204030204" pitchFamily="34" charset="0"/>
                <a:ea typeface="Calibri" panose="020F0502020204030204" pitchFamily="34" charset="0"/>
                <a:cs typeface="Times New Roman" panose="02020603050405020304" pitchFamily="18" charset="0"/>
              </a:rPr>
              <a:t>	The experiments have been carried out entirely at the Cancer Research Centre and have had the collaboration of several services of the research support platform of the University of Salamanca (NUCLEUS). Specifically, the cytometry and cell separation service has performed the separation of the pathological cells of patients with chronic lymphatic leukemia, the DNA separation has been carried out in the National DNA Bank (of the Carlos III Health Institute and the University of Salamanca), the clonal BCR sequences were obtained by the genomics service of the Cancer Research Center and the bioinformatics analyses have been developed by the NUCLEUS bioinformatics </a:t>
            </a:r>
            <a:r>
              <a:rPr lang="en-US" sz="1000">
                <a:latin typeface="Calibri" panose="020F0502020204030204" pitchFamily="34" charset="0"/>
                <a:ea typeface="Calibri" panose="020F0502020204030204" pitchFamily="34" charset="0"/>
                <a:cs typeface="Times New Roman" panose="02020603050405020304" pitchFamily="18" charset="0"/>
              </a:rPr>
              <a:t>service. Finally</a:t>
            </a:r>
            <a:r>
              <a:rPr lang="en-US" sz="1000" dirty="0">
                <a:latin typeface="Calibri" panose="020F0502020204030204" pitchFamily="34" charset="0"/>
                <a:ea typeface="Calibri" panose="020F0502020204030204" pitchFamily="34" charset="0"/>
                <a:cs typeface="Times New Roman" panose="02020603050405020304" pitchFamily="18" charset="0"/>
              </a:rPr>
              <a:t>, the clinical follow-up of the patients has been carried out by the Hematology Department of the University Care Complex of Salamanca, directed by Prof. Marcos González.</a:t>
            </a:r>
          </a:p>
          <a:p>
            <a:pPr algn="just">
              <a:spcAft>
                <a:spcPts val="500"/>
              </a:spcAft>
            </a:pPr>
            <a:r>
              <a:rPr lang="es-ES" sz="900" b="1" dirty="0" err="1">
                <a:latin typeface="Calibri" panose="020F0502020204030204" pitchFamily="34" charset="0"/>
                <a:ea typeface="Calibri" panose="020F0502020204030204" pitchFamily="34" charset="0"/>
                <a:cs typeface="Times New Roman" panose="02020603050405020304" pitchFamily="18" charset="0"/>
              </a:rPr>
              <a:t>Scientific</a:t>
            </a:r>
            <a:r>
              <a:rPr lang="es-ES" sz="900" b="1" dirty="0">
                <a:latin typeface="Calibri" panose="020F0502020204030204" pitchFamily="34" charset="0"/>
                <a:ea typeface="Calibri" panose="020F0502020204030204" pitchFamily="34" charset="0"/>
                <a:cs typeface="Times New Roman" panose="02020603050405020304" pitchFamily="18" charset="0"/>
              </a:rPr>
              <a:t> </a:t>
            </a:r>
            <a:r>
              <a:rPr lang="es-ES" sz="900" b="1" dirty="0" err="1">
                <a:latin typeface="Calibri" panose="020F0502020204030204" pitchFamily="34" charset="0"/>
                <a:ea typeface="Calibri" panose="020F0502020204030204" pitchFamily="34" charset="0"/>
                <a:cs typeface="Times New Roman" panose="02020603050405020304" pitchFamily="18" charset="0"/>
              </a:rPr>
              <a:t>paper</a:t>
            </a:r>
            <a:r>
              <a:rPr lang="es-ES" sz="900" b="1" dirty="0">
                <a:latin typeface="Calibri" panose="020F0502020204030204" pitchFamily="34" charset="0"/>
                <a:ea typeface="Calibri" panose="020F0502020204030204" pitchFamily="34" charset="0"/>
                <a:cs typeface="Times New Roman" panose="02020603050405020304" pitchFamily="18" charset="0"/>
              </a:rPr>
              <a:t>: </a:t>
            </a:r>
            <a:r>
              <a:rPr lang="es-ES" sz="900" dirty="0" err="1">
                <a:hlinkClick r:id="rId3"/>
              </a:rPr>
              <a:t>Frontiers</a:t>
            </a:r>
            <a:r>
              <a:rPr lang="es-ES" sz="900" dirty="0">
                <a:hlinkClick r:id="rId3"/>
              </a:rPr>
              <a:t> | </a:t>
            </a:r>
            <a:r>
              <a:rPr lang="es-ES" sz="900" dirty="0" err="1">
                <a:hlinkClick r:id="rId3"/>
              </a:rPr>
              <a:t>The</a:t>
            </a:r>
            <a:r>
              <a:rPr lang="es-ES" sz="900" dirty="0">
                <a:hlinkClick r:id="rId3"/>
              </a:rPr>
              <a:t> </a:t>
            </a:r>
            <a:r>
              <a:rPr lang="es-ES" sz="900" dirty="0" err="1">
                <a:hlinkClick r:id="rId3"/>
              </a:rPr>
              <a:t>Hydropathy</a:t>
            </a:r>
            <a:r>
              <a:rPr lang="es-ES" sz="900" dirty="0">
                <a:hlinkClick r:id="rId3"/>
              </a:rPr>
              <a:t> </a:t>
            </a:r>
            <a:r>
              <a:rPr lang="es-ES" sz="900" dirty="0" err="1">
                <a:hlinkClick r:id="rId3"/>
              </a:rPr>
              <a:t>Index</a:t>
            </a:r>
            <a:r>
              <a:rPr lang="es-ES" sz="900" dirty="0">
                <a:hlinkClick r:id="rId3"/>
              </a:rPr>
              <a:t> </a:t>
            </a:r>
            <a:r>
              <a:rPr lang="es-ES" sz="900" dirty="0" err="1">
                <a:hlinkClick r:id="rId3"/>
              </a:rPr>
              <a:t>of</a:t>
            </a:r>
            <a:r>
              <a:rPr lang="es-ES" sz="900" dirty="0">
                <a:hlinkClick r:id="rId3"/>
              </a:rPr>
              <a:t> </a:t>
            </a:r>
            <a:r>
              <a:rPr lang="es-ES" sz="900" dirty="0" err="1">
                <a:hlinkClick r:id="rId3"/>
              </a:rPr>
              <a:t>the</a:t>
            </a:r>
            <a:r>
              <a:rPr lang="es-ES" sz="900" dirty="0">
                <a:hlinkClick r:id="rId3"/>
              </a:rPr>
              <a:t> HCDR3 </a:t>
            </a:r>
            <a:r>
              <a:rPr lang="es-ES" sz="900" dirty="0" err="1">
                <a:hlinkClick r:id="rId3"/>
              </a:rPr>
              <a:t>Region</a:t>
            </a:r>
            <a:r>
              <a:rPr lang="es-ES" sz="900" dirty="0">
                <a:hlinkClick r:id="rId3"/>
              </a:rPr>
              <a:t> </a:t>
            </a:r>
            <a:r>
              <a:rPr lang="es-ES" sz="900" dirty="0" err="1">
                <a:hlinkClick r:id="rId3"/>
              </a:rPr>
              <a:t>of</a:t>
            </a:r>
            <a:r>
              <a:rPr lang="es-ES" sz="900" dirty="0">
                <a:hlinkClick r:id="rId3"/>
              </a:rPr>
              <a:t> </a:t>
            </a:r>
            <a:r>
              <a:rPr lang="es-ES" sz="900" dirty="0" err="1">
                <a:hlinkClick r:id="rId3"/>
              </a:rPr>
              <a:t>the</a:t>
            </a:r>
            <a:r>
              <a:rPr lang="es-ES" sz="900" dirty="0">
                <a:hlinkClick r:id="rId3"/>
              </a:rPr>
              <a:t> B-Cell Receptor </a:t>
            </a:r>
            <a:r>
              <a:rPr lang="es-ES" sz="900" dirty="0" err="1">
                <a:hlinkClick r:id="rId3"/>
              </a:rPr>
              <a:t>Identifies</a:t>
            </a:r>
            <a:r>
              <a:rPr lang="es-ES" sz="900" dirty="0">
                <a:hlinkClick r:id="rId3"/>
              </a:rPr>
              <a:t> </a:t>
            </a:r>
            <a:r>
              <a:rPr lang="es-ES" sz="900" dirty="0" err="1">
                <a:hlinkClick r:id="rId3"/>
              </a:rPr>
              <a:t>Two</a:t>
            </a:r>
            <a:r>
              <a:rPr lang="es-ES" sz="900" dirty="0">
                <a:hlinkClick r:id="rId3"/>
              </a:rPr>
              <a:t> </a:t>
            </a:r>
            <a:r>
              <a:rPr lang="es-ES" sz="900" dirty="0" err="1">
                <a:hlinkClick r:id="rId3"/>
              </a:rPr>
              <a:t>Subgroups</a:t>
            </a:r>
            <a:r>
              <a:rPr lang="es-ES" sz="900" dirty="0">
                <a:hlinkClick r:id="rId3"/>
              </a:rPr>
              <a:t> </a:t>
            </a:r>
            <a:r>
              <a:rPr lang="es-ES" sz="900" dirty="0" err="1">
                <a:hlinkClick r:id="rId3"/>
              </a:rPr>
              <a:t>of</a:t>
            </a:r>
            <a:r>
              <a:rPr lang="es-ES" sz="900" dirty="0">
                <a:hlinkClick r:id="rId3"/>
              </a:rPr>
              <a:t> IGHV-</a:t>
            </a:r>
            <a:r>
              <a:rPr lang="es-ES" sz="900" dirty="0" err="1">
                <a:hlinkClick r:id="rId3"/>
              </a:rPr>
              <a:t>Mutated</a:t>
            </a:r>
            <a:r>
              <a:rPr lang="es-ES" sz="900" dirty="0">
                <a:hlinkClick r:id="rId3"/>
              </a:rPr>
              <a:t> </a:t>
            </a:r>
            <a:r>
              <a:rPr lang="es-ES" sz="900" dirty="0" err="1">
                <a:hlinkClick r:id="rId3"/>
              </a:rPr>
              <a:t>Chronic</a:t>
            </a:r>
            <a:r>
              <a:rPr lang="es-ES" sz="900" dirty="0">
                <a:hlinkClick r:id="rId3"/>
              </a:rPr>
              <a:t> </a:t>
            </a:r>
            <a:r>
              <a:rPr lang="es-ES" sz="900" dirty="0" err="1">
                <a:hlinkClick r:id="rId3"/>
              </a:rPr>
              <a:t>Lymphocytic</a:t>
            </a:r>
            <a:r>
              <a:rPr lang="es-ES" sz="900" dirty="0">
                <a:hlinkClick r:id="rId3"/>
              </a:rPr>
              <a:t> </a:t>
            </a:r>
            <a:r>
              <a:rPr lang="es-ES" sz="900" dirty="0" err="1">
                <a:hlinkClick r:id="rId3"/>
              </a:rPr>
              <a:t>Leukemia</a:t>
            </a:r>
            <a:r>
              <a:rPr lang="es-ES" sz="900" dirty="0">
                <a:hlinkClick r:id="rId3"/>
              </a:rPr>
              <a:t> </a:t>
            </a:r>
            <a:r>
              <a:rPr lang="es-ES" sz="900" dirty="0" err="1">
                <a:hlinkClick r:id="rId3"/>
              </a:rPr>
              <a:t>Patients</a:t>
            </a:r>
            <a:r>
              <a:rPr lang="es-ES" sz="900" dirty="0">
                <a:hlinkClick r:id="rId3"/>
              </a:rPr>
              <a:t> </a:t>
            </a:r>
            <a:r>
              <a:rPr lang="es-ES" sz="900" dirty="0" err="1">
                <a:hlinkClick r:id="rId3"/>
              </a:rPr>
              <a:t>With</a:t>
            </a:r>
            <a:r>
              <a:rPr lang="es-ES" sz="900" dirty="0">
                <a:hlinkClick r:id="rId3"/>
              </a:rPr>
              <a:t> </a:t>
            </a:r>
            <a:r>
              <a:rPr lang="es-ES" sz="900" dirty="0" err="1">
                <a:hlinkClick r:id="rId3"/>
              </a:rPr>
              <a:t>Distinct</a:t>
            </a:r>
            <a:r>
              <a:rPr lang="es-ES" sz="900" dirty="0">
                <a:hlinkClick r:id="rId3"/>
              </a:rPr>
              <a:t> </a:t>
            </a:r>
            <a:r>
              <a:rPr lang="es-ES" sz="900" dirty="0" err="1">
                <a:hlinkClick r:id="rId3"/>
              </a:rPr>
              <a:t>Outcome</a:t>
            </a:r>
            <a:r>
              <a:rPr lang="es-ES" sz="900" dirty="0">
                <a:hlinkClick r:id="rId3"/>
              </a:rPr>
              <a:t> | </a:t>
            </a:r>
            <a:r>
              <a:rPr lang="es-ES" sz="900" dirty="0" err="1">
                <a:hlinkClick r:id="rId3"/>
              </a:rPr>
              <a:t>Oncology</a:t>
            </a:r>
            <a:r>
              <a:rPr lang="es-ES" sz="900" dirty="0">
                <a:hlinkClick r:id="rId3"/>
              </a:rPr>
              <a:t> (frontiersin.org)</a:t>
            </a:r>
            <a:endParaRPr lang="es-ES" sz="9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spcAft>
                <a:spcPts val="800"/>
              </a:spcAft>
              <a:buFont typeface="Arial" panose="020B0604020202020204" pitchFamily="34" charset="0"/>
              <a:buChar char="•"/>
            </a:pPr>
            <a:endParaRPr lang="es-ES" sz="9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spcAft>
                <a:spcPts val="800"/>
              </a:spcAft>
              <a:buFont typeface="Arial" panose="020B0604020202020204" pitchFamily="34" charset="0"/>
              <a:buChar char="•"/>
            </a:pPr>
            <a:endParaRPr lang="es-ES" sz="9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endParaRPr lang="es-ES" sz="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s-ES" sz="10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24" name="Grupo 23">
            <a:extLst>
              <a:ext uri="{FF2B5EF4-FFF2-40B4-BE49-F238E27FC236}">
                <a16:creationId xmlns:a16="http://schemas.microsoft.com/office/drawing/2014/main" id="{9FE050C9-2E27-457C-9CD1-59BC7B4B806D}"/>
              </a:ext>
            </a:extLst>
          </p:cNvPr>
          <p:cNvGrpSpPr/>
          <p:nvPr/>
        </p:nvGrpSpPr>
        <p:grpSpPr>
          <a:xfrm>
            <a:off x="-6226" y="0"/>
            <a:ext cx="7772401" cy="720858"/>
            <a:chOff x="-6226" y="0"/>
            <a:chExt cx="7772401" cy="720858"/>
          </a:xfrm>
        </p:grpSpPr>
        <p:pic>
          <p:nvPicPr>
            <p:cNvPr id="29" name="Imagen 28" descr="Imagen que contiene dibujo&#10;&#10;Descripción generada automáticamente">
              <a:extLst>
                <a:ext uri="{FF2B5EF4-FFF2-40B4-BE49-F238E27FC236}">
                  <a16:creationId xmlns:a16="http://schemas.microsoft.com/office/drawing/2014/main" id="{F1CA16C2-67F3-42F7-9C31-A4D3271B35D9}"/>
                </a:ext>
              </a:extLst>
            </p:cNvPr>
            <p:cNvPicPr>
              <a:picLocks noChangeAspect="1"/>
            </p:cNvPicPr>
            <p:nvPr/>
          </p:nvPicPr>
          <p:blipFill>
            <a:blip r:embed="rId4" cstate="print">
              <a:alphaModFix/>
              <a:extLst>
                <a:ext uri="{28A0092B-C50C-407E-A947-70E740481C1C}">
                  <a14:useLocalDpi xmlns:a14="http://schemas.microsoft.com/office/drawing/2010/main" val="0"/>
                </a:ext>
              </a:extLst>
            </a:blip>
            <a:stretch>
              <a:fillRect/>
            </a:stretch>
          </p:blipFill>
          <p:spPr>
            <a:xfrm>
              <a:off x="-6226" y="0"/>
              <a:ext cx="3805824" cy="720858"/>
            </a:xfrm>
            <a:prstGeom prst="rect">
              <a:avLst/>
            </a:prstGeom>
          </p:spPr>
        </p:pic>
        <p:sp>
          <p:nvSpPr>
            <p:cNvPr id="23" name="Rectángulo 22">
              <a:extLst>
                <a:ext uri="{FF2B5EF4-FFF2-40B4-BE49-F238E27FC236}">
                  <a16:creationId xmlns:a16="http://schemas.microsoft.com/office/drawing/2014/main" id="{64BA0429-E911-485A-8118-BF7D2F46C863}"/>
                </a:ext>
              </a:extLst>
            </p:cNvPr>
            <p:cNvSpPr/>
            <p:nvPr/>
          </p:nvSpPr>
          <p:spPr>
            <a:xfrm>
              <a:off x="3799598" y="0"/>
              <a:ext cx="3966577" cy="7072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6" name="Marcador de posición de texto 23">
            <a:extLst>
              <a:ext uri="{FF2B5EF4-FFF2-40B4-BE49-F238E27FC236}">
                <a16:creationId xmlns:a16="http://schemas.microsoft.com/office/drawing/2014/main" id="{D09D030E-D1BD-4DDE-ACCA-8B7467E988D1}"/>
              </a:ext>
            </a:extLst>
          </p:cNvPr>
          <p:cNvSpPr txBox="1">
            <a:spLocks/>
          </p:cNvSpPr>
          <p:nvPr/>
        </p:nvSpPr>
        <p:spPr>
          <a:xfrm>
            <a:off x="-99547" y="9272759"/>
            <a:ext cx="7787844" cy="499788"/>
          </a:xfrm>
          <a:prstGeom prst="rect">
            <a:avLst/>
          </a:prstGeom>
        </p:spPr>
        <p:txBody>
          <a:bodyPr/>
          <a:lst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lgn="ctr">
              <a:lnSpc>
                <a:spcPct val="100000"/>
              </a:lnSpc>
              <a:spcBef>
                <a:spcPts val="600"/>
              </a:spcBef>
              <a:buNone/>
            </a:pPr>
            <a:r>
              <a:rPr lang="en-US" sz="700" dirty="0">
                <a:solidFill>
                  <a:srgbClr val="002060"/>
                </a:solidFill>
              </a:rPr>
              <a:t>If you are interested in working with us, please contact us  at E-mail: barbara.gomulka@usal.es http://idialnet.usal.es/ </a:t>
            </a:r>
          </a:p>
          <a:p>
            <a:pPr marL="0" indent="0" algn="ctr">
              <a:lnSpc>
                <a:spcPct val="100000"/>
              </a:lnSpc>
              <a:spcBef>
                <a:spcPts val="600"/>
              </a:spcBef>
              <a:buNone/>
            </a:pPr>
            <a:r>
              <a:rPr lang="en-US" sz="700" dirty="0">
                <a:solidFill>
                  <a:srgbClr val="002060"/>
                </a:solidFill>
              </a:rPr>
              <a:t>Centro de </a:t>
            </a:r>
            <a:r>
              <a:rPr lang="en-US" sz="700" dirty="0" err="1">
                <a:solidFill>
                  <a:srgbClr val="002060"/>
                </a:solidFill>
              </a:rPr>
              <a:t>Investigación</a:t>
            </a:r>
            <a:r>
              <a:rPr lang="en-US" sz="700" dirty="0">
                <a:solidFill>
                  <a:srgbClr val="002060"/>
                </a:solidFill>
              </a:rPr>
              <a:t> del </a:t>
            </a:r>
            <a:r>
              <a:rPr lang="en-US" sz="700" dirty="0" err="1">
                <a:solidFill>
                  <a:srgbClr val="002060"/>
                </a:solidFill>
              </a:rPr>
              <a:t>Cáncer</a:t>
            </a:r>
            <a:r>
              <a:rPr lang="en-US" sz="700" dirty="0">
                <a:solidFill>
                  <a:srgbClr val="002060"/>
                </a:solidFill>
              </a:rPr>
              <a:t> Campus Miguel de Unamuno 37007 Salamanca (Spain) Phone: +34 663 16 15 45	</a:t>
            </a:r>
          </a:p>
          <a:p>
            <a:pPr marL="0" indent="0" algn="ctr">
              <a:lnSpc>
                <a:spcPct val="100000"/>
              </a:lnSpc>
              <a:spcBef>
                <a:spcPts val="600"/>
              </a:spcBef>
              <a:buNone/>
            </a:pPr>
            <a:endParaRPr lang="en-US" sz="700" dirty="0">
              <a:solidFill>
                <a:srgbClr val="002060"/>
              </a:solidFill>
            </a:endParaRPr>
          </a:p>
          <a:p>
            <a:pPr marL="0" indent="0" algn="ctr">
              <a:lnSpc>
                <a:spcPct val="114000"/>
              </a:lnSpc>
              <a:buFont typeface="Arial" panose="020B0604020202020204" pitchFamily="34" charset="0"/>
              <a:buNone/>
            </a:pPr>
            <a:endParaRPr lang="es-ES" sz="800" b="1" dirty="0">
              <a:solidFill>
                <a:srgbClr val="025C66"/>
              </a:solidFill>
            </a:endParaRPr>
          </a:p>
        </p:txBody>
      </p:sp>
      <p:sp>
        <p:nvSpPr>
          <p:cNvPr id="18" name="Marcador de posición de texto 21">
            <a:extLst>
              <a:ext uri="{FF2B5EF4-FFF2-40B4-BE49-F238E27FC236}">
                <a16:creationId xmlns:a16="http://schemas.microsoft.com/office/drawing/2014/main" id="{DA3FD75A-0FB2-4128-9FD0-84814F2DC779}"/>
              </a:ext>
            </a:extLst>
          </p:cNvPr>
          <p:cNvSpPr txBox="1">
            <a:spLocks/>
          </p:cNvSpPr>
          <p:nvPr/>
        </p:nvSpPr>
        <p:spPr>
          <a:xfrm>
            <a:off x="144781" y="9669275"/>
            <a:ext cx="7445677" cy="598420"/>
          </a:xfrm>
          <a:prstGeom prst="rect">
            <a:avLst/>
          </a:prstGeom>
        </p:spPr>
        <p:txBody>
          <a:bodyPr vert="horz" lIns="0" tIns="0" rIns="0" bIns="0" rtlCol="0" anchor="t">
            <a:noAutofit/>
          </a:bodyPr>
          <a:lstStyle>
            <a:lvl1pPr marL="0" indent="0" algn="l" defTabSz="1301628" rtl="0" eaLnBrk="1" latinLnBrk="0" hangingPunct="1">
              <a:lnSpc>
                <a:spcPct val="120000"/>
              </a:lnSpc>
              <a:spcBef>
                <a:spcPts val="0"/>
              </a:spcBef>
              <a:buFont typeface="Arial" panose="020B0604020202020204" pitchFamily="34" charset="0"/>
              <a:buNone/>
              <a:defRPr sz="1165" b="0" kern="1200" baseline="0">
                <a:solidFill>
                  <a:schemeClr val="tx1">
                    <a:lumMod val="65000"/>
                    <a:lumOff val="35000"/>
                  </a:schemeClr>
                </a:solidFill>
                <a:latin typeface="+mn-lt"/>
                <a:ea typeface="+mn-ea"/>
                <a:cs typeface="+mn-cs"/>
              </a:defRPr>
            </a:lvl1pPr>
            <a:lvl2pPr marL="0" indent="0" algn="l" defTabSz="1301628" rtl="0" eaLnBrk="1" latinLnBrk="0" hangingPunct="1">
              <a:lnSpc>
                <a:spcPct val="90000"/>
              </a:lnSpc>
              <a:spcBef>
                <a:spcPts val="0"/>
              </a:spcBef>
              <a:buFont typeface="Arial" panose="020B0604020202020204" pitchFamily="34" charset="0"/>
              <a:buNone/>
              <a:defRPr sz="2329" kern="1200">
                <a:solidFill>
                  <a:schemeClr val="tx1"/>
                </a:solidFill>
                <a:latin typeface="+mn-lt"/>
                <a:ea typeface="+mn-ea"/>
                <a:cs typeface="+mn-cs"/>
              </a:defRPr>
            </a:lvl2pPr>
            <a:lvl3pPr marL="0" indent="0" algn="l" defTabSz="1301628" rtl="0" eaLnBrk="1" latinLnBrk="0" hangingPunct="1">
              <a:lnSpc>
                <a:spcPct val="90000"/>
              </a:lnSpc>
              <a:spcBef>
                <a:spcPts val="0"/>
              </a:spcBef>
              <a:buFont typeface="Arial" panose="020B0604020202020204" pitchFamily="34" charset="0"/>
              <a:buNone/>
              <a:defRPr sz="2329" kern="1200">
                <a:solidFill>
                  <a:schemeClr val="tx1"/>
                </a:solidFill>
                <a:latin typeface="+mn-lt"/>
                <a:ea typeface="+mn-ea"/>
                <a:cs typeface="+mn-cs"/>
              </a:defRPr>
            </a:lvl3pPr>
            <a:lvl4pPr marL="0" indent="0" algn="l" defTabSz="1301628" rtl="0" eaLnBrk="1" latinLnBrk="0" hangingPunct="1">
              <a:lnSpc>
                <a:spcPct val="90000"/>
              </a:lnSpc>
              <a:spcBef>
                <a:spcPts val="0"/>
              </a:spcBef>
              <a:buFont typeface="Arial" panose="020B0604020202020204" pitchFamily="34" charset="0"/>
              <a:buNone/>
              <a:defRPr sz="2329" kern="1200">
                <a:solidFill>
                  <a:schemeClr val="tx1"/>
                </a:solidFill>
                <a:latin typeface="+mn-lt"/>
                <a:ea typeface="+mn-ea"/>
                <a:cs typeface="+mn-cs"/>
              </a:defRPr>
            </a:lvl4pPr>
            <a:lvl5pPr marL="0" indent="0" algn="l" defTabSz="1301628" rtl="0" eaLnBrk="1" latinLnBrk="0" hangingPunct="1">
              <a:lnSpc>
                <a:spcPct val="90000"/>
              </a:lnSpc>
              <a:spcBef>
                <a:spcPts val="0"/>
              </a:spcBef>
              <a:buFont typeface="Arial" panose="020B0604020202020204" pitchFamily="34" charset="0"/>
              <a:buNone/>
              <a:defRPr sz="2329" kern="1200">
                <a:solidFill>
                  <a:schemeClr val="tx1"/>
                </a:solidFill>
                <a:latin typeface="+mn-lt"/>
                <a:ea typeface="+mn-ea"/>
                <a:cs typeface="+mn-cs"/>
              </a:defRPr>
            </a:lvl5pPr>
            <a:lvl6pPr marL="3579479"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6pPr>
            <a:lvl7pPr marL="4230293"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7pPr>
            <a:lvl8pPr marL="4881107"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8pPr>
            <a:lvl9pPr marL="5531920"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9pPr>
          </a:lstStyle>
          <a:p>
            <a:pPr algn="ctr"/>
            <a:endParaRPr lang="en-US" sz="600" dirty="0">
              <a:solidFill>
                <a:srgbClr val="002060"/>
              </a:solidFill>
            </a:endParaRPr>
          </a:p>
          <a:p>
            <a:pPr algn="ctr"/>
            <a:r>
              <a:rPr lang="en-US" sz="600" dirty="0">
                <a:solidFill>
                  <a:srgbClr val="002060"/>
                </a:solidFill>
              </a:rPr>
              <a:t>The IDIAL-NET project is co-financed by the European Regional Development Fund (ERDF) through the INTERREG V-A Spain-Portugal Program (POCTEP) 2014-2020 of the European Commission and has a total budget of € 1,150,972.01(ERDF financing € 863,229.01).</a:t>
            </a:r>
          </a:p>
          <a:p>
            <a:pPr algn="ctr"/>
            <a:endParaRPr lang="es-ES" sz="600" dirty="0">
              <a:solidFill>
                <a:srgbClr val="025C66"/>
              </a:solidFill>
            </a:endParaRPr>
          </a:p>
        </p:txBody>
      </p:sp>
      <p:pic>
        <p:nvPicPr>
          <p:cNvPr id="4" name="Imagen 3">
            <a:extLst>
              <a:ext uri="{FF2B5EF4-FFF2-40B4-BE49-F238E27FC236}">
                <a16:creationId xmlns:a16="http://schemas.microsoft.com/office/drawing/2014/main" id="{464B6D68-4243-4E4C-B18F-39C6DADCFF2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88429" y="178380"/>
            <a:ext cx="3888699" cy="350450"/>
          </a:xfrm>
          <a:prstGeom prst="rect">
            <a:avLst/>
          </a:prstGeom>
        </p:spPr>
      </p:pic>
    </p:spTree>
    <p:extLst>
      <p:ext uri="{BB962C8B-B14F-4D97-AF65-F5344CB8AC3E}">
        <p14:creationId xmlns:p14="http://schemas.microsoft.com/office/powerpoint/2010/main" val="3116151399"/>
      </p:ext>
    </p:extLst>
  </p:cSld>
  <p:clrMapOvr>
    <a:masterClrMapping/>
  </p:clrMapOvr>
</p:sld>
</file>

<file path=ppt/theme/theme1.xml><?xml version="1.0" encoding="utf-8"?>
<a:theme xmlns:a="http://schemas.openxmlformats.org/drawingml/2006/main" name="Tema de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chure_Blueglass_Trifold_TP103417195" id="{1363CEA3-A3CA-4A9C-AD60-1966BFAD8A1B}" vid="{B34EBBC0-8645-4DB4-93B2-234BEAE49B7E}"/>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Folleto (empresa)</Template>
  <TotalTime>1473</TotalTime>
  <Words>1041</Words>
  <Application>Microsoft Office PowerPoint</Application>
  <PresentationFormat>Personalizado</PresentationFormat>
  <Paragraphs>17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Verdana</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BARBARA GOMULKA</dc:creator>
  <cp:keywords/>
  <cp:lastModifiedBy>BARBARA GOMULKA</cp:lastModifiedBy>
  <cp:revision>120</cp:revision>
  <dcterms:created xsi:type="dcterms:W3CDTF">2020-05-08T22:58:11Z</dcterms:created>
  <dcterms:modified xsi:type="dcterms:W3CDTF">2021-11-10T11:38:06Z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